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tags/tag1.xml" ContentType="application/vnd.openxmlformats-officedocument.presentationml.tags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1"/>
  </p:sldMasterIdLst>
  <p:sldIdLst>
    <p:sldId id="335" r:id="rId2"/>
    <p:sldId id="258" r:id="rId3"/>
    <p:sldId id="322" r:id="rId4"/>
    <p:sldId id="323" r:id="rId5"/>
    <p:sldId id="324" r:id="rId6"/>
    <p:sldId id="329" r:id="rId7"/>
    <p:sldId id="261" r:id="rId8"/>
    <p:sldId id="315" r:id="rId9"/>
    <p:sldId id="313" r:id="rId10"/>
    <p:sldId id="330" r:id="rId11"/>
    <p:sldId id="331" r:id="rId12"/>
    <p:sldId id="332" r:id="rId13"/>
    <p:sldId id="333" r:id="rId14"/>
    <p:sldId id="314" r:id="rId15"/>
    <p:sldId id="262" r:id="rId16"/>
    <p:sldId id="263" r:id="rId17"/>
    <p:sldId id="316" r:id="rId18"/>
    <p:sldId id="317" r:id="rId19"/>
    <p:sldId id="318" r:id="rId20"/>
    <p:sldId id="334" r:id="rId21"/>
    <p:sldId id="321" r:id="rId22"/>
    <p:sldId id="319" r:id="rId23"/>
    <p:sldId id="320" r:id="rId24"/>
  </p:sldIdLst>
  <p:sldSz cx="9144000" cy="6858000" type="screen4x3"/>
  <p:notesSz cx="6858000" cy="9144000"/>
  <p:custDataLst>
    <p:tags r:id="rId25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FF9900"/>
    <a:srgbClr val="FF3300"/>
    <a:srgbClr val="0000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899" autoAdjust="0"/>
    <p:restoredTop sz="94660"/>
  </p:normalViewPr>
  <p:slideViewPr>
    <p:cSldViewPr>
      <p:cViewPr varScale="1">
        <p:scale>
          <a:sx n="68" d="100"/>
          <a:sy n="68" d="100"/>
        </p:scale>
        <p:origin x="-57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696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gs" Target="tags/tag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9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www.themegallery.com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1D2838-D96C-481A-8EFB-B7BB09F41AF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025FB0-9A98-4D55-B10A-628D5F95CF1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181850" y="274639"/>
            <a:ext cx="222885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95302" y="274639"/>
            <a:ext cx="653415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271E64-C794-42AB-927F-F8BAFB7EBBA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28600"/>
            <a:ext cx="8229600" cy="6096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537325"/>
            <a:ext cx="2133600" cy="244475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537325"/>
            <a:ext cx="2895600" cy="244475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537325"/>
            <a:ext cx="2133600" cy="244475"/>
          </a:xfrm>
        </p:spPr>
        <p:txBody>
          <a:bodyPr/>
          <a:lstStyle>
            <a:lvl1pPr>
              <a:defRPr/>
            </a:lvl1pPr>
          </a:lstStyle>
          <a:p>
            <a:fld id="{3CBEDA8B-23A0-4622-8D15-B7AFAC3F253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01E4B2-BD6B-4854-B4F0-529206D661A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4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B3C1A2-A492-4180-AE86-4BD5B936EC1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95300" y="1600204"/>
            <a:ext cx="43815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29200" y="1600204"/>
            <a:ext cx="43815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BE8BB6-A1D3-4D39-A078-61DA2F529D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90083C-9DA0-487D-B4AD-5CF588E5F46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C7748C-AF0B-4CD2-B224-05AFB250E87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B4538A-8247-44FF-8661-12AB2D0A8B7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1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704679-6406-4278-ABED-1F0475EDA9C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63296F-738B-4765-A458-0CAEF3B37B5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4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4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C66C9D-8F44-401D-9A9B-EB0DE6C2C463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7" Type="http://schemas.openxmlformats.org/officeDocument/2006/relationships/image" Target="../media/image32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1.jpeg"/><Relationship Id="rId5" Type="http://schemas.openxmlformats.org/officeDocument/2006/relationships/image" Target="../media/image30.jpeg"/><Relationship Id="rId4" Type="http://schemas.openxmlformats.org/officeDocument/2006/relationships/image" Target="../media/image2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7.jpeg"/><Relationship Id="rId5" Type="http://schemas.openxmlformats.org/officeDocument/2006/relationships/image" Target="../media/image36.jpeg"/><Relationship Id="rId4" Type="http://schemas.openxmlformats.org/officeDocument/2006/relationships/image" Target="../media/image35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0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7" Type="http://schemas.openxmlformats.org/officeDocument/2006/relationships/image" Target="../media/image15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audio" Target="../media/audio4.wav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4.gi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png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7" Type="http://schemas.openxmlformats.org/officeDocument/2006/relationships/image" Target="../media/image15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7.gif"/><Relationship Id="rId4" Type="http://schemas.openxmlformats.org/officeDocument/2006/relationships/image" Target="../media/image16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logo truong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04800" y="228600"/>
            <a:ext cx="1330390" cy="131695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6" name="TextBox 5"/>
          <p:cNvSpPr txBox="1"/>
          <p:nvPr/>
        </p:nvSpPr>
        <p:spPr>
          <a:xfrm>
            <a:off x="1676400" y="381000"/>
            <a:ext cx="7239000" cy="1077218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cap="all" dirty="0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  <a:latin typeface="+mn-lt"/>
                <a:cs typeface="+mn-cs"/>
              </a:rPr>
              <a:t>PHÒNG GD&amp;ĐT  QUẬN LONG BIÊN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cap="all" dirty="0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  <a:latin typeface="+mn-lt"/>
                <a:cs typeface="+mn-cs"/>
              </a:rPr>
              <a:t>TRƯỜNG TIỂU HỌC ÁI MỘ A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04800" y="2057400"/>
            <a:ext cx="8686800" cy="3785652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 algn="ctr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3333CC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+mn-lt"/>
                <a:cs typeface="+mn-cs"/>
              </a:rPr>
              <a:t>MÔN: ĐỊA LÍ - LỚP 5</a:t>
            </a:r>
            <a:endParaRPr lang="en-US" sz="32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3333CC"/>
              </a:solidFill>
              <a:effectLst>
                <a:outerShdw blurRad="60007" dist="310007" dir="7680000" sy="30000" kx="1300200" algn="ctr" rotWithShape="0">
                  <a:prstClr val="black">
                    <a:alpha val="32000"/>
                  </a:prstClr>
                </a:outerShdw>
              </a:effectLst>
              <a:latin typeface="+mn-lt"/>
              <a:cs typeface="+mn-cs"/>
            </a:endParaRPr>
          </a:p>
          <a:p>
            <a:pPr algn="ctr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3333CC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+mn-lt"/>
                <a:cs typeface="+mn-cs"/>
              </a:rPr>
              <a:t>Tiết</a:t>
            </a:r>
            <a:r>
              <a:rPr lang="en-US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3333CC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+mn-lt"/>
                <a:cs typeface="+mn-cs"/>
              </a:rPr>
              <a:t> </a:t>
            </a:r>
            <a:r>
              <a:rPr lang="en-US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3333CC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+mn-lt"/>
                <a:cs typeface="+mn-cs"/>
              </a:rPr>
              <a:t>10 </a:t>
            </a:r>
            <a:r>
              <a:rPr lang="en-US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3333CC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+mn-lt"/>
                <a:cs typeface="+mn-cs"/>
              </a:rPr>
              <a:t>– </a:t>
            </a:r>
            <a:r>
              <a:rPr lang="en-US" sz="32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3333CC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+mn-lt"/>
                <a:cs typeface="+mn-cs"/>
              </a:rPr>
              <a:t>Tuần</a:t>
            </a:r>
            <a:r>
              <a:rPr lang="en-US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3333CC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+mn-lt"/>
                <a:cs typeface="+mn-cs"/>
              </a:rPr>
              <a:t> </a:t>
            </a:r>
            <a:r>
              <a:rPr lang="en-US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3333CC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+mn-lt"/>
                <a:cs typeface="+mn-cs"/>
              </a:rPr>
              <a:t>10</a:t>
            </a:r>
            <a:endParaRPr lang="en-US" sz="32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3333CC"/>
              </a:solidFill>
              <a:effectLst>
                <a:outerShdw blurRad="60007" dist="310007" dir="7680000" sy="30000" kx="1300200" algn="ctr" rotWithShape="0">
                  <a:prstClr val="black">
                    <a:alpha val="32000"/>
                  </a:prstClr>
                </a:outerShdw>
              </a:effectLst>
              <a:latin typeface="+mn-lt"/>
              <a:cs typeface="+mn-cs"/>
            </a:endParaRPr>
          </a:p>
          <a:p>
            <a:pPr algn="ctr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3333CC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+mn-lt"/>
                <a:cs typeface="+mn-cs"/>
              </a:rPr>
              <a:t>TÊN </a:t>
            </a:r>
            <a:r>
              <a:rPr lang="en-US" sz="32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3333CC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+mn-lt"/>
                <a:cs typeface="+mn-cs"/>
              </a:rPr>
              <a:t>BÀI: </a:t>
            </a:r>
            <a:r>
              <a:rPr lang="en-US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+mn-lt"/>
              </a:rPr>
              <a:t>NÔNG NGHIỆP</a:t>
            </a:r>
            <a:endParaRPr lang="en-US" sz="3200" b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60007" dist="310007" dir="7680000" sy="30000" kx="1300200" algn="ctr" rotWithShape="0">
                  <a:prstClr val="black">
                    <a:alpha val="32000"/>
                  </a:prstClr>
                </a:outerShdw>
              </a:effectLst>
              <a:latin typeface="+mn-lt"/>
              <a:cs typeface="+mn-cs"/>
            </a:endParaRPr>
          </a:p>
          <a:p>
            <a:pPr lvl="2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sz="32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60007" dist="310007" dir="7680000" sy="30000" kx="1300200" algn="ctr" rotWithShape="0">
                  <a:prstClr val="black">
                    <a:alpha val="32000"/>
                  </a:prstClr>
                </a:outerShdw>
              </a:effectLst>
              <a:latin typeface="+mn-lt"/>
              <a:cs typeface="+mn-cs"/>
            </a:endParaRPr>
          </a:p>
          <a:p>
            <a:pPr lvl="2" algn="ctr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i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3333CC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+mn-lt"/>
                <a:cs typeface="+mn-cs"/>
              </a:rPr>
              <a:t>GV </a:t>
            </a:r>
            <a:r>
              <a:rPr lang="en-US" sz="3200" b="1" i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3333CC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+mn-lt"/>
              </a:rPr>
              <a:t>t</a:t>
            </a:r>
            <a:r>
              <a:rPr lang="en-US" sz="3200" b="1" i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3333CC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+mn-lt"/>
                <a:cs typeface="+mn-cs"/>
              </a:rPr>
              <a:t>hực</a:t>
            </a:r>
            <a:r>
              <a:rPr lang="en-US" sz="3200" b="1" i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3333CC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+mn-lt"/>
                <a:cs typeface="+mn-cs"/>
              </a:rPr>
              <a:t> </a:t>
            </a:r>
            <a:r>
              <a:rPr lang="en-US" sz="3200" b="1" i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3333CC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+mn-lt"/>
                <a:cs typeface="+mn-cs"/>
              </a:rPr>
              <a:t>hiện</a:t>
            </a:r>
            <a:r>
              <a:rPr lang="en-US" sz="3200" b="1" i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3333CC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+mn-lt"/>
                <a:cs typeface="+mn-cs"/>
              </a:rPr>
              <a:t>: </a:t>
            </a:r>
            <a:r>
              <a:rPr lang="en-US" sz="3200" b="1" i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3333CC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+mn-lt"/>
                <a:cs typeface="+mn-cs"/>
              </a:rPr>
              <a:t>Nguyễn</a:t>
            </a:r>
            <a:r>
              <a:rPr lang="en-US" sz="3200" b="1" i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3333CC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+mn-lt"/>
                <a:cs typeface="+mn-cs"/>
              </a:rPr>
              <a:t> </a:t>
            </a:r>
            <a:r>
              <a:rPr lang="en-US" sz="3200" b="1" i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3333CC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+mn-lt"/>
                <a:cs typeface="+mn-cs"/>
              </a:rPr>
              <a:t>Ngọc</a:t>
            </a:r>
            <a:r>
              <a:rPr lang="en-US" sz="3200" b="1" i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3333CC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+mn-lt"/>
                <a:cs typeface="+mn-cs"/>
              </a:rPr>
              <a:t> </a:t>
            </a:r>
            <a:r>
              <a:rPr lang="en-US" sz="3200" b="1" i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3333CC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+mn-lt"/>
                <a:cs typeface="+mn-cs"/>
              </a:rPr>
              <a:t>Ánh</a:t>
            </a:r>
            <a:endParaRPr lang="en-US" sz="3200" b="1" i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3333CC"/>
              </a:solidFill>
              <a:effectLst>
                <a:outerShdw blurRad="60007" dist="310007" dir="7680000" sy="30000" kx="1300200" algn="ctr" rotWithShape="0">
                  <a:prstClr val="black">
                    <a:alpha val="32000"/>
                  </a:prstClr>
                </a:outerShdw>
              </a:effectLst>
              <a:latin typeface="+mn-lt"/>
              <a:cs typeface="+mn-cs"/>
            </a:endParaRPr>
          </a:p>
        </p:txBody>
      </p:sp>
    </p:spTree>
  </p:cSld>
  <p:clrMapOvr>
    <a:masterClrMapping/>
  </p:clrMapOvr>
  <p:transition advClick="0" advTm="10000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8242" name="Picture 2" descr="Corncob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57625" y="3425825"/>
            <a:ext cx="2224088" cy="3305175"/>
          </a:xfrm>
          <a:prstGeom prst="rect">
            <a:avLst/>
          </a:prstGeom>
          <a:noFill/>
          <a:ln w="28575">
            <a:solidFill>
              <a:schemeClr val="accent2"/>
            </a:solidFill>
            <a:miter lim="800000"/>
            <a:headEnd/>
            <a:tailEnd/>
          </a:ln>
        </p:spPr>
      </p:pic>
      <p:pic>
        <p:nvPicPr>
          <p:cNvPr id="138243" name="Picture 3" descr="images734765_Cay20ngo20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82563" y="2054225"/>
            <a:ext cx="3517900" cy="2657475"/>
          </a:xfrm>
          <a:prstGeom prst="rect">
            <a:avLst/>
          </a:prstGeom>
          <a:noFill/>
          <a:ln w="28575">
            <a:solidFill>
              <a:schemeClr val="accent2"/>
            </a:solidFill>
            <a:miter lim="800000"/>
            <a:headEnd/>
            <a:tailEnd/>
          </a:ln>
        </p:spPr>
      </p:pic>
      <p:pic>
        <p:nvPicPr>
          <p:cNvPr id="138244" name="Picture 4" descr="khoaitay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339975" y="260350"/>
            <a:ext cx="2352675" cy="1490663"/>
          </a:xfrm>
          <a:prstGeom prst="rect">
            <a:avLst/>
          </a:prstGeom>
          <a:noFill/>
          <a:ln w="28575">
            <a:solidFill>
              <a:schemeClr val="accent2"/>
            </a:solidFill>
            <a:miter lim="800000"/>
            <a:headEnd/>
            <a:tailEnd/>
          </a:ln>
        </p:spPr>
      </p:pic>
      <p:pic>
        <p:nvPicPr>
          <p:cNvPr id="138245" name="Picture 5" descr="11_upload45934-san_km94_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713538" y="3573463"/>
            <a:ext cx="2430462" cy="2633662"/>
          </a:xfrm>
          <a:prstGeom prst="rect">
            <a:avLst/>
          </a:prstGeom>
          <a:noFill/>
          <a:ln w="28575">
            <a:solidFill>
              <a:schemeClr val="accent2"/>
            </a:solidFill>
            <a:miter lim="800000"/>
            <a:headEnd/>
            <a:tailEnd/>
          </a:ln>
        </p:spPr>
      </p:pic>
      <p:sp>
        <p:nvSpPr>
          <p:cNvPr id="138246" name="Text Box 6"/>
          <p:cNvSpPr txBox="1">
            <a:spLocks noChangeArrowheads="1"/>
          </p:cNvSpPr>
          <p:nvPr/>
        </p:nvSpPr>
        <p:spPr bwMode="auto">
          <a:xfrm>
            <a:off x="1258888" y="4941888"/>
            <a:ext cx="168910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 b="1">
                <a:solidFill>
                  <a:srgbClr val="006600"/>
                </a:solidFill>
                <a:latin typeface=".VnBook-Antiqua" pitchFamily="34" charset="0"/>
                <a:cs typeface="Arial" pitchFamily="34" charset="0"/>
              </a:rPr>
              <a:t>C©y ng«</a:t>
            </a:r>
          </a:p>
        </p:txBody>
      </p:sp>
      <p:sp>
        <p:nvSpPr>
          <p:cNvPr id="138248" name="Text Box 8"/>
          <p:cNvSpPr txBox="1">
            <a:spLocks noChangeArrowheads="1"/>
          </p:cNvSpPr>
          <p:nvPr/>
        </p:nvSpPr>
        <p:spPr bwMode="auto">
          <a:xfrm>
            <a:off x="323850" y="333375"/>
            <a:ext cx="2162175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 b="1">
                <a:solidFill>
                  <a:srgbClr val="006600"/>
                </a:solidFill>
                <a:latin typeface=".VnBook-Antiqua" pitchFamily="34" charset="0"/>
                <a:cs typeface="Arial" pitchFamily="34" charset="0"/>
              </a:rPr>
              <a:t>Cñ khoai t©y</a:t>
            </a:r>
          </a:p>
        </p:txBody>
      </p:sp>
      <p:sp>
        <p:nvSpPr>
          <p:cNvPr id="138249" name="Line 9"/>
          <p:cNvSpPr>
            <a:spLocks noChangeShapeType="1"/>
          </p:cNvSpPr>
          <p:nvPr/>
        </p:nvSpPr>
        <p:spPr bwMode="auto">
          <a:xfrm>
            <a:off x="0" y="1828800"/>
            <a:ext cx="6443663" cy="15875"/>
          </a:xfrm>
          <a:prstGeom prst="line">
            <a:avLst/>
          </a:prstGeom>
          <a:noFill/>
          <a:ln w="66675" cmpd="dbl">
            <a:solidFill>
              <a:srgbClr val="80008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38250" name="Line 10"/>
          <p:cNvSpPr>
            <a:spLocks noChangeShapeType="1"/>
          </p:cNvSpPr>
          <p:nvPr/>
        </p:nvSpPr>
        <p:spPr bwMode="auto">
          <a:xfrm flipH="1">
            <a:off x="6372225" y="1828800"/>
            <a:ext cx="33338" cy="15875"/>
          </a:xfrm>
          <a:prstGeom prst="line">
            <a:avLst/>
          </a:prstGeom>
          <a:noFill/>
          <a:ln w="66675" cmpd="dbl">
            <a:solidFill>
              <a:srgbClr val="80008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38251" name="Line 11"/>
          <p:cNvSpPr>
            <a:spLocks noChangeShapeType="1"/>
          </p:cNvSpPr>
          <p:nvPr/>
        </p:nvSpPr>
        <p:spPr bwMode="auto">
          <a:xfrm>
            <a:off x="6372225" y="0"/>
            <a:ext cx="33338" cy="6858000"/>
          </a:xfrm>
          <a:prstGeom prst="line">
            <a:avLst/>
          </a:prstGeom>
          <a:noFill/>
          <a:ln w="66675" cmpd="dbl">
            <a:solidFill>
              <a:srgbClr val="80008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38252" name="Line 12"/>
          <p:cNvSpPr>
            <a:spLocks noChangeShapeType="1"/>
          </p:cNvSpPr>
          <p:nvPr/>
        </p:nvSpPr>
        <p:spPr bwMode="auto">
          <a:xfrm>
            <a:off x="3919538" y="1854200"/>
            <a:ext cx="0" cy="1339850"/>
          </a:xfrm>
          <a:prstGeom prst="line">
            <a:avLst/>
          </a:prstGeom>
          <a:noFill/>
          <a:ln w="66675" cmpd="dbl">
            <a:solidFill>
              <a:srgbClr val="80008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38253" name="Line 13"/>
          <p:cNvSpPr>
            <a:spLocks noChangeShapeType="1"/>
          </p:cNvSpPr>
          <p:nvPr/>
        </p:nvSpPr>
        <p:spPr bwMode="auto">
          <a:xfrm>
            <a:off x="3895725" y="3168650"/>
            <a:ext cx="2476500" cy="0"/>
          </a:xfrm>
          <a:prstGeom prst="line">
            <a:avLst/>
          </a:prstGeom>
          <a:noFill/>
          <a:ln w="66675" cmpd="dbl">
            <a:solidFill>
              <a:srgbClr val="80008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38254" name="WordArt 14"/>
          <p:cNvSpPr>
            <a:spLocks noChangeArrowheads="1" noChangeShapeType="1" noTextEdit="1"/>
          </p:cNvSpPr>
          <p:nvPr/>
        </p:nvSpPr>
        <p:spPr bwMode="auto">
          <a:xfrm>
            <a:off x="4157663" y="2117725"/>
            <a:ext cx="2092325" cy="6477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3600" i="1" kern="10">
                <a:ln w="9525">
                  <a:solidFill>
                    <a:srgbClr val="FF3300"/>
                  </a:solidFill>
                  <a:round/>
                  <a:headEnd/>
                  <a:tailEnd/>
                </a:ln>
                <a:solidFill>
                  <a:srgbClr val="FFFFFF"/>
                </a:solidFill>
                <a:effectLst>
                  <a:outerShdw dist="35921" dir="2700000" algn="ctr" rotWithShape="0">
                    <a:srgbClr val="808080">
                      <a:alpha val="80000"/>
                    </a:srgbClr>
                  </a:outerShdw>
                </a:effectLst>
                <a:latin typeface="Arial"/>
                <a:cs typeface="Arial"/>
              </a:rPr>
              <a:t>cây lương thực </a:t>
            </a:r>
            <a:endParaRPr lang="en-US" sz="3600" i="1" kern="10">
              <a:ln w="9525">
                <a:solidFill>
                  <a:srgbClr val="FF3300"/>
                </a:solidFill>
                <a:round/>
                <a:headEnd/>
                <a:tailEnd/>
              </a:ln>
              <a:solidFill>
                <a:srgbClr val="FFFFFF"/>
              </a:solidFill>
              <a:effectLst>
                <a:outerShdw dist="35921" dir="2700000" algn="ctr" rotWithShape="0">
                  <a:srgbClr val="808080">
                    <a:alpha val="80000"/>
                  </a:srgbClr>
                </a:outerShdw>
              </a:effectLst>
              <a:latin typeface="Arial"/>
              <a:cs typeface="Arial"/>
            </a:endParaRPr>
          </a:p>
        </p:txBody>
      </p:sp>
      <p:pic>
        <p:nvPicPr>
          <p:cNvPr id="138256" name="Picture 16" descr="ANd9GcQ8iwLPbEcyo6UEd8i9JGNyE7mkqdsfkmbxeZBg5ejD8w9cHmoIQA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443663" y="0"/>
            <a:ext cx="2627312" cy="2525713"/>
          </a:xfrm>
          <a:prstGeom prst="rect">
            <a:avLst/>
          </a:prstGeom>
          <a:noFill/>
        </p:spPr>
      </p:pic>
      <p:sp>
        <p:nvSpPr>
          <p:cNvPr id="138257" name="Line 17"/>
          <p:cNvSpPr>
            <a:spLocks noChangeShapeType="1"/>
          </p:cNvSpPr>
          <p:nvPr/>
        </p:nvSpPr>
        <p:spPr bwMode="auto">
          <a:xfrm flipV="1">
            <a:off x="6443663" y="3141663"/>
            <a:ext cx="2700337" cy="0"/>
          </a:xfrm>
          <a:prstGeom prst="line">
            <a:avLst/>
          </a:prstGeom>
          <a:noFill/>
          <a:ln w="66675" cmpd="dbl">
            <a:solidFill>
              <a:srgbClr val="80008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38260" name="Text Box 20"/>
          <p:cNvSpPr txBox="1">
            <a:spLocks noChangeArrowheads="1"/>
          </p:cNvSpPr>
          <p:nvPr/>
        </p:nvSpPr>
        <p:spPr bwMode="auto">
          <a:xfrm>
            <a:off x="7019925" y="2636838"/>
            <a:ext cx="1687513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 b="1">
                <a:solidFill>
                  <a:srgbClr val="006600"/>
                </a:solidFill>
                <a:latin typeface="Tahoma" pitchFamily="34" charset="0"/>
                <a:cs typeface="Arial" pitchFamily="34" charset="0"/>
              </a:rPr>
              <a:t>Cây lúa </a:t>
            </a:r>
          </a:p>
        </p:txBody>
      </p:sp>
      <p:sp>
        <p:nvSpPr>
          <p:cNvPr id="138262" name="Text Box 22"/>
          <p:cNvSpPr txBox="1">
            <a:spLocks noChangeArrowheads="1"/>
          </p:cNvSpPr>
          <p:nvPr/>
        </p:nvSpPr>
        <p:spPr bwMode="auto">
          <a:xfrm>
            <a:off x="6948488" y="6338888"/>
            <a:ext cx="1687512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 b="1">
                <a:solidFill>
                  <a:srgbClr val="006600"/>
                </a:solidFill>
                <a:latin typeface="Tahoma" pitchFamily="34" charset="0"/>
                <a:cs typeface="Arial" pitchFamily="34" charset="0"/>
              </a:rPr>
              <a:t>Củ sắn </a:t>
            </a:r>
            <a:r>
              <a:rPr lang="en-US" sz="2800" b="1">
                <a:solidFill>
                  <a:srgbClr val="006600"/>
                </a:solidFill>
                <a:latin typeface=".VnBook-Antiqua" pitchFamily="34" charset="0"/>
                <a:cs typeface="Arial" pitchFamily="34" charset="0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1382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1382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1382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1382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2000" fill="hold"/>
                                        <p:tgtEl>
                                          <p:spTgt spid="1382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2000" fill="hold"/>
                                        <p:tgtEl>
                                          <p:spTgt spid="1382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1382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1382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2000" fill="hold"/>
                                        <p:tgtEl>
                                          <p:spTgt spid="1382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2000" fill="hold"/>
                                        <p:tgtEl>
                                          <p:spTgt spid="1382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1382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1382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000"/>
                            </p:stCondLst>
                            <p:childTnLst>
                              <p:par>
                                <p:cTn id="30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2" dur="500"/>
                                        <p:tgtEl>
                                          <p:spTgt spid="1382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500"/>
                            </p:stCondLst>
                            <p:childTnLst>
                              <p:par>
                                <p:cTn id="34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6" dur="500"/>
                                        <p:tgtEl>
                                          <p:spTgt spid="1382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8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39" dur="500"/>
                                        <p:tgtEl>
                                          <p:spTgt spid="1382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000"/>
                            </p:stCondLst>
                            <p:childTnLst>
                              <p:par>
                                <p:cTn id="41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3" dur="500"/>
                                        <p:tgtEl>
                                          <p:spTgt spid="1382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6" dur="500"/>
                                        <p:tgtEl>
                                          <p:spTgt spid="1382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3500"/>
                            </p:stCondLst>
                            <p:childTnLst>
                              <p:par>
                                <p:cTn id="48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50" dur="500"/>
                                        <p:tgtEl>
                                          <p:spTgt spid="1382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4000"/>
                            </p:stCondLst>
                            <p:childTnLst>
                              <p:par>
                                <p:cTn id="52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4" dur="500"/>
                                        <p:tgtEl>
                                          <p:spTgt spid="1382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1000" fill="hold"/>
                                        <p:tgtEl>
                                          <p:spTgt spid="1382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1000" fill="hold"/>
                                        <p:tgtEl>
                                          <p:spTgt spid="1382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1000" fill="hold"/>
                                        <p:tgtEl>
                                          <p:spTgt spid="1382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1000" fill="hold"/>
                                        <p:tgtEl>
                                          <p:spTgt spid="1382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5" dur="1000"/>
                                        <p:tgtEl>
                                          <p:spTgt spid="1382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8246" grpId="0"/>
      <p:bldP spid="138248" grpId="0"/>
      <p:bldP spid="138249" grpId="0" animBg="1"/>
      <p:bldP spid="138250" grpId="0" animBg="1"/>
      <p:bldP spid="138251" grpId="0" animBg="1"/>
      <p:bldP spid="138252" grpId="0" animBg="1"/>
      <p:bldP spid="138253" grpId="0" animBg="1"/>
      <p:bldP spid="138254" grpId="0" animBg="1"/>
      <p:bldP spid="138257" grpId="0" animBg="1"/>
      <p:bldP spid="138260" grpId="0"/>
      <p:bldP spid="13826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269" name="WordArt 5"/>
          <p:cNvSpPr>
            <a:spLocks noChangeArrowheads="1" noChangeShapeType="1" noTextEdit="1"/>
          </p:cNvSpPr>
          <p:nvPr/>
        </p:nvSpPr>
        <p:spPr bwMode="auto">
          <a:xfrm>
            <a:off x="3668713" y="4114800"/>
            <a:ext cx="2384425" cy="10064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Arial"/>
                <a:cs typeface="Arial"/>
              </a:rPr>
              <a:t>CÂY ĂN QUẢ</a:t>
            </a:r>
          </a:p>
        </p:txBody>
      </p:sp>
      <p:sp>
        <p:nvSpPr>
          <p:cNvPr id="139270" name="Line 6"/>
          <p:cNvSpPr>
            <a:spLocks noChangeShapeType="1"/>
          </p:cNvSpPr>
          <p:nvPr/>
        </p:nvSpPr>
        <p:spPr bwMode="auto">
          <a:xfrm>
            <a:off x="0" y="3284538"/>
            <a:ext cx="6140450" cy="0"/>
          </a:xfrm>
          <a:prstGeom prst="line">
            <a:avLst/>
          </a:prstGeom>
          <a:noFill/>
          <a:ln w="66675" cmpd="dbl">
            <a:solidFill>
              <a:srgbClr val="80008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39271" name="Line 7"/>
          <p:cNvSpPr>
            <a:spLocks noChangeShapeType="1"/>
          </p:cNvSpPr>
          <p:nvPr/>
        </p:nvSpPr>
        <p:spPr bwMode="auto">
          <a:xfrm flipV="1">
            <a:off x="6173788" y="0"/>
            <a:ext cx="0" cy="3281363"/>
          </a:xfrm>
          <a:prstGeom prst="line">
            <a:avLst/>
          </a:prstGeom>
          <a:noFill/>
          <a:ln w="66675" cmpd="dbl">
            <a:solidFill>
              <a:srgbClr val="80008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39272" name="Line 8"/>
          <p:cNvSpPr>
            <a:spLocks noChangeShapeType="1"/>
          </p:cNvSpPr>
          <p:nvPr/>
        </p:nvSpPr>
        <p:spPr bwMode="auto">
          <a:xfrm flipV="1">
            <a:off x="6173788" y="3281363"/>
            <a:ext cx="0" cy="3576637"/>
          </a:xfrm>
          <a:prstGeom prst="line">
            <a:avLst/>
          </a:prstGeom>
          <a:noFill/>
          <a:ln w="66675" cmpd="dbl">
            <a:solidFill>
              <a:srgbClr val="80008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39273" name="Line 9"/>
          <p:cNvSpPr>
            <a:spLocks noChangeShapeType="1"/>
          </p:cNvSpPr>
          <p:nvPr/>
        </p:nvSpPr>
        <p:spPr bwMode="auto">
          <a:xfrm flipV="1">
            <a:off x="3536950" y="3306763"/>
            <a:ext cx="0" cy="3551237"/>
          </a:xfrm>
          <a:prstGeom prst="line">
            <a:avLst/>
          </a:prstGeom>
          <a:noFill/>
          <a:ln w="66675" cmpd="dbl">
            <a:solidFill>
              <a:srgbClr val="80008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39274" name="WordArt 10"/>
          <p:cNvSpPr>
            <a:spLocks noChangeArrowheads="1" noChangeShapeType="1" noTextEdit="1"/>
          </p:cNvSpPr>
          <p:nvPr/>
        </p:nvSpPr>
        <p:spPr bwMode="auto">
          <a:xfrm>
            <a:off x="479425" y="1330325"/>
            <a:ext cx="1571625" cy="5238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Cây chuối </a:t>
            </a:r>
          </a:p>
        </p:txBody>
      </p:sp>
      <p:sp>
        <p:nvSpPr>
          <p:cNvPr id="139275" name="WordArt 11"/>
          <p:cNvSpPr>
            <a:spLocks noChangeArrowheads="1" noChangeShapeType="1" noTextEdit="1"/>
          </p:cNvSpPr>
          <p:nvPr/>
        </p:nvSpPr>
        <p:spPr bwMode="auto">
          <a:xfrm>
            <a:off x="963613" y="6283325"/>
            <a:ext cx="1522412" cy="5238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Cây vải</a:t>
            </a:r>
          </a:p>
        </p:txBody>
      </p:sp>
      <p:sp>
        <p:nvSpPr>
          <p:cNvPr id="139276" name="WordArt 12"/>
          <p:cNvSpPr>
            <a:spLocks noChangeArrowheads="1" noChangeShapeType="1" noTextEdit="1"/>
          </p:cNvSpPr>
          <p:nvPr/>
        </p:nvSpPr>
        <p:spPr bwMode="auto">
          <a:xfrm>
            <a:off x="6948488" y="188913"/>
            <a:ext cx="1533525" cy="5238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Cây cam</a:t>
            </a:r>
          </a:p>
        </p:txBody>
      </p:sp>
      <p:pic>
        <p:nvPicPr>
          <p:cNvPr id="139278" name="Picture 14" descr="ANd9GcQdjWca2r09Cyc928aSZ6lUOKOoT9-Q3eU6i4rXJ2VKdh-33LLbl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68538" y="188913"/>
            <a:ext cx="3743325" cy="2952750"/>
          </a:xfrm>
          <a:prstGeom prst="rect">
            <a:avLst/>
          </a:prstGeom>
          <a:noFill/>
        </p:spPr>
      </p:pic>
      <p:sp>
        <p:nvSpPr>
          <p:cNvPr id="139280" name="AutoShape 16" descr="9k="/>
          <p:cNvSpPr>
            <a:spLocks noChangeAspect="1" noChangeArrowheads="1"/>
          </p:cNvSpPr>
          <p:nvPr/>
        </p:nvSpPr>
        <p:spPr bwMode="auto">
          <a:xfrm>
            <a:off x="3338513" y="2505075"/>
            <a:ext cx="2466975" cy="1847850"/>
          </a:xfrm>
          <a:prstGeom prst="rect">
            <a:avLst/>
          </a:prstGeom>
          <a:noFill/>
        </p:spPr>
        <p:txBody>
          <a:bodyPr/>
          <a:lstStyle/>
          <a:p>
            <a:endParaRPr lang="en-US"/>
          </a:p>
        </p:txBody>
      </p:sp>
      <p:sp>
        <p:nvSpPr>
          <p:cNvPr id="139282" name="AutoShape 18" descr="9k="/>
          <p:cNvSpPr>
            <a:spLocks noChangeAspect="1" noChangeArrowheads="1"/>
          </p:cNvSpPr>
          <p:nvPr/>
        </p:nvSpPr>
        <p:spPr bwMode="auto">
          <a:xfrm>
            <a:off x="3557588" y="2667000"/>
            <a:ext cx="2028825" cy="1524000"/>
          </a:xfrm>
          <a:prstGeom prst="rect">
            <a:avLst/>
          </a:prstGeom>
          <a:noFill/>
        </p:spPr>
        <p:txBody>
          <a:bodyPr/>
          <a:lstStyle/>
          <a:p>
            <a:endParaRPr lang="en-US"/>
          </a:p>
        </p:txBody>
      </p:sp>
      <p:sp>
        <p:nvSpPr>
          <p:cNvPr id="139284" name="AutoShape 20" descr="9k="/>
          <p:cNvSpPr>
            <a:spLocks noChangeAspect="1" noChangeArrowheads="1"/>
          </p:cNvSpPr>
          <p:nvPr/>
        </p:nvSpPr>
        <p:spPr bwMode="auto">
          <a:xfrm>
            <a:off x="3338513" y="2505075"/>
            <a:ext cx="2466975" cy="1847850"/>
          </a:xfrm>
          <a:prstGeom prst="rect">
            <a:avLst/>
          </a:prstGeom>
          <a:noFill/>
        </p:spPr>
        <p:txBody>
          <a:bodyPr/>
          <a:lstStyle/>
          <a:p>
            <a:endParaRPr lang="en-US"/>
          </a:p>
        </p:txBody>
      </p:sp>
      <p:sp>
        <p:nvSpPr>
          <p:cNvPr id="139286" name="AutoShape 22" descr="Z"/>
          <p:cNvSpPr>
            <a:spLocks noChangeAspect="1" noChangeArrowheads="1"/>
          </p:cNvSpPr>
          <p:nvPr/>
        </p:nvSpPr>
        <p:spPr bwMode="auto">
          <a:xfrm>
            <a:off x="3492500" y="2349500"/>
            <a:ext cx="2143125" cy="2143125"/>
          </a:xfrm>
          <a:prstGeom prst="rect">
            <a:avLst/>
          </a:prstGeom>
          <a:noFill/>
        </p:spPr>
        <p:txBody>
          <a:bodyPr/>
          <a:lstStyle/>
          <a:p>
            <a:endParaRPr lang="en-US"/>
          </a:p>
        </p:txBody>
      </p:sp>
      <p:pic>
        <p:nvPicPr>
          <p:cNvPr id="139288" name="Picture 24" descr="cam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227763" y="620713"/>
            <a:ext cx="2916237" cy="2727325"/>
          </a:xfrm>
          <a:prstGeom prst="rect">
            <a:avLst/>
          </a:prstGeom>
          <a:noFill/>
        </p:spPr>
      </p:pic>
      <p:pic>
        <p:nvPicPr>
          <p:cNvPr id="139290" name="Picture 26" descr="vai%20thieu%20luc%20ngan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3573463"/>
            <a:ext cx="3492500" cy="2619375"/>
          </a:xfrm>
          <a:prstGeom prst="rect">
            <a:avLst/>
          </a:prstGeom>
          <a:noFill/>
        </p:spPr>
      </p:pic>
      <p:pic>
        <p:nvPicPr>
          <p:cNvPr id="139292" name="Picture 28" descr="ANd9GcRVC84IX5bVZzxNGTkX97XFQy8ziVE7Bxma7EZ9Hwb1l1MbRq3L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227763" y="4076700"/>
            <a:ext cx="2771775" cy="2568575"/>
          </a:xfrm>
          <a:prstGeom prst="rect">
            <a:avLst/>
          </a:prstGeom>
          <a:noFill/>
        </p:spPr>
      </p:pic>
      <p:sp>
        <p:nvSpPr>
          <p:cNvPr id="139293" name="WordArt 29"/>
          <p:cNvSpPr>
            <a:spLocks noChangeArrowheads="1" noChangeShapeType="1" noTextEdit="1"/>
          </p:cNvSpPr>
          <p:nvPr/>
        </p:nvSpPr>
        <p:spPr bwMode="auto">
          <a:xfrm>
            <a:off x="6948488" y="3500438"/>
            <a:ext cx="1533525" cy="5238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Cây dừa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1392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8" presetClass="entr" presetSubtype="9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11" dur="500"/>
                                        <p:tgtEl>
                                          <p:spTgt spid="1392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4" dur="500"/>
                                        <p:tgtEl>
                                          <p:spTgt spid="1392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500"/>
                                        <p:tgtEl>
                                          <p:spTgt spid="1392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0" dur="500"/>
                                        <p:tgtEl>
                                          <p:spTgt spid="1392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500"/>
                                        <p:tgtEl>
                                          <p:spTgt spid="1392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6" dur="500"/>
                                        <p:tgtEl>
                                          <p:spTgt spid="1392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9" dur="500"/>
                                        <p:tgtEl>
                                          <p:spTgt spid="1392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2" dur="2000"/>
                                        <p:tgtEl>
                                          <p:spTgt spid="139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2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5" dur="2000"/>
                                        <p:tgtEl>
                                          <p:spTgt spid="1392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8" dur="2000"/>
                                        <p:tgtEl>
                                          <p:spTgt spid="1392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1" dur="1000"/>
                                        <p:tgtEl>
                                          <p:spTgt spid="1392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4" dur="1000"/>
                                        <p:tgtEl>
                                          <p:spTgt spid="139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9269" grpId="0" animBg="1"/>
      <p:bldP spid="139270" grpId="0" animBg="1"/>
      <p:bldP spid="139271" grpId="0" animBg="1"/>
      <p:bldP spid="139272" grpId="0" animBg="1"/>
      <p:bldP spid="139273" grpId="0" animBg="1"/>
      <p:bldP spid="139274" grpId="0" animBg="1"/>
      <p:bldP spid="139275" grpId="0" animBg="1"/>
      <p:bldP spid="139276" grpId="0" animBg="1"/>
      <p:bldP spid="13929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0290" name="Picture 2" descr="rambutan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155950" y="12700"/>
            <a:ext cx="2397125" cy="1730375"/>
          </a:xfrm>
          <a:prstGeom prst="rect">
            <a:avLst/>
          </a:prstGeom>
          <a:noFill/>
          <a:ln w="28575">
            <a:solidFill>
              <a:schemeClr val="accent2"/>
            </a:solidFill>
            <a:miter lim="800000"/>
            <a:headEnd/>
            <a:tailEnd/>
          </a:ln>
        </p:spPr>
      </p:pic>
      <p:pic>
        <p:nvPicPr>
          <p:cNvPr id="140291" name="Picture 3" descr="nf102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792538" y="2343150"/>
            <a:ext cx="2641600" cy="1908175"/>
          </a:xfrm>
          <a:prstGeom prst="rect">
            <a:avLst/>
          </a:prstGeom>
          <a:noFill/>
          <a:ln w="28575">
            <a:solidFill>
              <a:schemeClr val="accent2"/>
            </a:solidFill>
            <a:miter lim="800000"/>
            <a:headEnd/>
            <a:tailEnd/>
          </a:ln>
        </p:spPr>
      </p:pic>
      <p:pic>
        <p:nvPicPr>
          <p:cNvPr id="140292" name="Picture 4" descr="xoai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144838" y="4900613"/>
            <a:ext cx="2505075" cy="1897062"/>
          </a:xfrm>
          <a:prstGeom prst="rect">
            <a:avLst/>
          </a:prstGeom>
          <a:noFill/>
          <a:ln w="28575">
            <a:solidFill>
              <a:schemeClr val="accent2"/>
            </a:solidFill>
            <a:miter lim="800000"/>
            <a:headEnd/>
            <a:tailEnd/>
          </a:ln>
        </p:spPr>
      </p:pic>
      <p:pic>
        <p:nvPicPr>
          <p:cNvPr id="140293" name="Picture 5" descr="Photo_Download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0"/>
            <a:ext cx="3081338" cy="2503488"/>
          </a:xfrm>
          <a:prstGeom prst="rect">
            <a:avLst/>
          </a:prstGeom>
          <a:noFill/>
          <a:ln w="28575">
            <a:solidFill>
              <a:schemeClr val="accent2"/>
            </a:solidFill>
            <a:miter lim="800000"/>
            <a:headEnd/>
            <a:tailEnd/>
          </a:ln>
        </p:spPr>
      </p:pic>
      <p:pic>
        <p:nvPicPr>
          <p:cNvPr id="140294" name="Picture 6" descr="saurieng1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494463" y="688975"/>
            <a:ext cx="2601912" cy="3560763"/>
          </a:xfrm>
          <a:prstGeom prst="rect">
            <a:avLst/>
          </a:prstGeom>
          <a:noFill/>
          <a:ln w="28575">
            <a:solidFill>
              <a:schemeClr val="accent2"/>
            </a:solidFill>
            <a:miter lim="800000"/>
            <a:headEnd/>
            <a:tailEnd/>
          </a:ln>
        </p:spPr>
      </p:pic>
      <p:pic>
        <p:nvPicPr>
          <p:cNvPr id="140295" name="Picture 7" descr="xoai8rq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3813" y="3465513"/>
            <a:ext cx="3065462" cy="3321050"/>
          </a:xfrm>
          <a:prstGeom prst="rect">
            <a:avLst/>
          </a:prstGeom>
          <a:noFill/>
          <a:ln w="28575">
            <a:solidFill>
              <a:schemeClr val="accent2"/>
            </a:solidFill>
            <a:miter lim="800000"/>
            <a:headEnd/>
            <a:tailEnd/>
          </a:ln>
        </p:spPr>
      </p:pic>
      <p:sp>
        <p:nvSpPr>
          <p:cNvPr id="140296" name="Line 8"/>
          <p:cNvSpPr>
            <a:spLocks noChangeShapeType="1"/>
          </p:cNvSpPr>
          <p:nvPr/>
        </p:nvSpPr>
        <p:spPr bwMode="auto">
          <a:xfrm>
            <a:off x="0" y="2968625"/>
            <a:ext cx="3468688" cy="0"/>
          </a:xfrm>
          <a:prstGeom prst="line">
            <a:avLst/>
          </a:prstGeom>
          <a:noFill/>
          <a:ln w="38100">
            <a:solidFill>
              <a:srgbClr val="80008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40297" name="Line 9"/>
          <p:cNvSpPr>
            <a:spLocks noChangeShapeType="1"/>
          </p:cNvSpPr>
          <p:nvPr/>
        </p:nvSpPr>
        <p:spPr bwMode="auto">
          <a:xfrm>
            <a:off x="3444875" y="2955925"/>
            <a:ext cx="0" cy="1616075"/>
          </a:xfrm>
          <a:prstGeom prst="line">
            <a:avLst/>
          </a:prstGeom>
          <a:noFill/>
          <a:ln w="38100">
            <a:solidFill>
              <a:srgbClr val="80008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40298" name="Line 10"/>
          <p:cNvSpPr>
            <a:spLocks noChangeShapeType="1"/>
          </p:cNvSpPr>
          <p:nvPr/>
        </p:nvSpPr>
        <p:spPr bwMode="auto">
          <a:xfrm flipV="1">
            <a:off x="3444875" y="2016125"/>
            <a:ext cx="0" cy="939800"/>
          </a:xfrm>
          <a:prstGeom prst="line">
            <a:avLst/>
          </a:prstGeom>
          <a:noFill/>
          <a:ln w="38100">
            <a:solidFill>
              <a:srgbClr val="80008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40299" name="Line 11"/>
          <p:cNvSpPr>
            <a:spLocks noChangeShapeType="1"/>
          </p:cNvSpPr>
          <p:nvPr/>
        </p:nvSpPr>
        <p:spPr bwMode="auto">
          <a:xfrm>
            <a:off x="3421063" y="2028825"/>
            <a:ext cx="2568575" cy="0"/>
          </a:xfrm>
          <a:prstGeom prst="line">
            <a:avLst/>
          </a:prstGeom>
          <a:noFill/>
          <a:ln w="38100">
            <a:solidFill>
              <a:srgbClr val="80008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40300" name="Line 12"/>
          <p:cNvSpPr>
            <a:spLocks noChangeShapeType="1"/>
          </p:cNvSpPr>
          <p:nvPr/>
        </p:nvSpPr>
        <p:spPr bwMode="auto">
          <a:xfrm>
            <a:off x="3421063" y="4559300"/>
            <a:ext cx="2568575" cy="0"/>
          </a:xfrm>
          <a:prstGeom prst="line">
            <a:avLst/>
          </a:prstGeom>
          <a:noFill/>
          <a:ln w="38100">
            <a:solidFill>
              <a:srgbClr val="80008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40301" name="Line 13"/>
          <p:cNvSpPr>
            <a:spLocks noChangeShapeType="1"/>
          </p:cNvSpPr>
          <p:nvPr/>
        </p:nvSpPr>
        <p:spPr bwMode="auto">
          <a:xfrm flipV="1">
            <a:off x="5965825" y="0"/>
            <a:ext cx="0" cy="2016125"/>
          </a:xfrm>
          <a:prstGeom prst="line">
            <a:avLst/>
          </a:prstGeom>
          <a:noFill/>
          <a:ln w="38100">
            <a:solidFill>
              <a:srgbClr val="80008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40302" name="Line 14"/>
          <p:cNvSpPr>
            <a:spLocks noChangeShapeType="1"/>
          </p:cNvSpPr>
          <p:nvPr/>
        </p:nvSpPr>
        <p:spPr bwMode="auto">
          <a:xfrm>
            <a:off x="5976938" y="4546600"/>
            <a:ext cx="0" cy="2311400"/>
          </a:xfrm>
          <a:prstGeom prst="line">
            <a:avLst/>
          </a:prstGeom>
          <a:noFill/>
          <a:ln w="38100">
            <a:solidFill>
              <a:srgbClr val="80008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40303" name="Line 15"/>
          <p:cNvSpPr>
            <a:spLocks noChangeShapeType="1"/>
          </p:cNvSpPr>
          <p:nvPr/>
        </p:nvSpPr>
        <p:spPr bwMode="auto">
          <a:xfrm>
            <a:off x="5976938" y="4559300"/>
            <a:ext cx="3167062" cy="0"/>
          </a:xfrm>
          <a:prstGeom prst="line">
            <a:avLst/>
          </a:prstGeom>
          <a:noFill/>
          <a:ln w="38100">
            <a:solidFill>
              <a:srgbClr val="80008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40304" name="WordArt 16"/>
          <p:cNvSpPr>
            <a:spLocks noChangeArrowheads="1" noChangeShapeType="1" noTextEdit="1"/>
          </p:cNvSpPr>
          <p:nvPr/>
        </p:nvSpPr>
        <p:spPr bwMode="auto">
          <a:xfrm>
            <a:off x="6294438" y="5092700"/>
            <a:ext cx="2671762" cy="9318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Arial"/>
                <a:cs typeface="Arial"/>
              </a:rPr>
              <a:t>CÂY ĂN QUẢ</a:t>
            </a:r>
          </a:p>
          <a:p>
            <a:pPr algn="ctr"/>
            <a:r>
              <a:rPr lang="en-US" sz="3600" b="1" kern="1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Arial"/>
                <a:cs typeface="Arial"/>
              </a:rPr>
              <a:t>- MIỀN NAM - </a:t>
            </a:r>
          </a:p>
        </p:txBody>
      </p:sp>
      <p:sp>
        <p:nvSpPr>
          <p:cNvPr id="140305" name="WordArt 17"/>
          <p:cNvSpPr>
            <a:spLocks noChangeArrowheads="1" noChangeShapeType="1" noTextEdit="1"/>
          </p:cNvSpPr>
          <p:nvPr/>
        </p:nvSpPr>
        <p:spPr bwMode="auto">
          <a:xfrm>
            <a:off x="639763" y="2593975"/>
            <a:ext cx="2114550" cy="2619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9525">
                  <a:noFill/>
                  <a:round/>
                  <a:headEnd/>
                  <a:tailEnd/>
                </a:ln>
                <a:solidFill>
                  <a:srgbClr val="000080"/>
                </a:soli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Arial"/>
                <a:cs typeface="Arial"/>
              </a:rPr>
              <a:t>Cây chôm chôm</a:t>
            </a:r>
          </a:p>
        </p:txBody>
      </p:sp>
      <p:sp>
        <p:nvSpPr>
          <p:cNvPr id="140306" name="WordArt 18"/>
          <p:cNvSpPr>
            <a:spLocks noChangeArrowheads="1" noChangeShapeType="1" noTextEdit="1"/>
          </p:cNvSpPr>
          <p:nvPr/>
        </p:nvSpPr>
        <p:spPr bwMode="auto">
          <a:xfrm>
            <a:off x="969963" y="3121025"/>
            <a:ext cx="1363662" cy="2365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9525">
                  <a:noFill/>
                  <a:round/>
                  <a:headEnd/>
                  <a:tailEnd/>
                </a:ln>
                <a:solidFill>
                  <a:srgbClr val="000080"/>
                </a:soli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Arial"/>
                <a:cs typeface="Arial"/>
              </a:rPr>
              <a:t>Cây xoài</a:t>
            </a:r>
          </a:p>
        </p:txBody>
      </p:sp>
      <p:sp>
        <p:nvSpPr>
          <p:cNvPr id="140307" name="WordArt 19"/>
          <p:cNvSpPr>
            <a:spLocks noChangeArrowheads="1" noChangeShapeType="1" noTextEdit="1"/>
          </p:cNvSpPr>
          <p:nvPr/>
        </p:nvSpPr>
        <p:spPr bwMode="auto">
          <a:xfrm>
            <a:off x="6751638" y="176213"/>
            <a:ext cx="1963737" cy="31273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9525">
                  <a:noFill/>
                  <a:round/>
                  <a:headEnd/>
                  <a:tailEnd/>
                </a:ln>
                <a:solidFill>
                  <a:srgbClr val="000080"/>
                </a:soli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Arial"/>
                <a:cs typeface="Arial"/>
              </a:rPr>
              <a:t>Cây sầu riêng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1000"/>
                                        <p:tgtEl>
                                          <p:spTgt spid="1402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0" dur="1000"/>
                                        <p:tgtEl>
                                          <p:spTgt spid="140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3" dur="1000"/>
                                        <p:tgtEl>
                                          <p:spTgt spid="1402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6" dur="1000"/>
                                        <p:tgtEl>
                                          <p:spTgt spid="140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9" dur="1000"/>
                                        <p:tgtEl>
                                          <p:spTgt spid="1402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2" dur="1000"/>
                                        <p:tgtEl>
                                          <p:spTgt spid="1402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6" dur="500"/>
                                        <p:tgtEl>
                                          <p:spTgt spid="1402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18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30" dur="500"/>
                                        <p:tgtEl>
                                          <p:spTgt spid="1402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3" dur="500"/>
                                        <p:tgtEl>
                                          <p:spTgt spid="1402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000"/>
                            </p:stCondLst>
                            <p:childTnLst>
                              <p:par>
                                <p:cTn id="35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7" dur="500"/>
                                        <p:tgtEl>
                                          <p:spTgt spid="1402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0" dur="500"/>
                                        <p:tgtEl>
                                          <p:spTgt spid="1403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2500"/>
                            </p:stCondLst>
                            <p:childTnLst>
                              <p:par>
                                <p:cTn id="42" presetID="18" presetClass="entr" presetSubtype="9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44" dur="500"/>
                                        <p:tgtEl>
                                          <p:spTgt spid="1403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7" dur="500"/>
                                        <p:tgtEl>
                                          <p:spTgt spid="1403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3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50" dur="500"/>
                                        <p:tgtEl>
                                          <p:spTgt spid="1403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3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3" dur="500"/>
                                        <p:tgtEl>
                                          <p:spTgt spid="1403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3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6" dur="500"/>
                                        <p:tgtEl>
                                          <p:spTgt spid="1403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3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9" dur="500"/>
                                        <p:tgtEl>
                                          <p:spTgt spid="1403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3000"/>
                            </p:stCondLst>
                            <p:childTnLst>
                              <p:par>
                                <p:cTn id="61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3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3" dur="1000"/>
                                        <p:tgtEl>
                                          <p:spTgt spid="1403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0296" grpId="0" animBg="1"/>
      <p:bldP spid="140297" grpId="0" animBg="1"/>
      <p:bldP spid="140298" grpId="0" animBg="1"/>
      <p:bldP spid="140299" grpId="0" animBg="1"/>
      <p:bldP spid="140300" grpId="0" animBg="1"/>
      <p:bldP spid="140301" grpId="0" animBg="1"/>
      <p:bldP spid="140302" grpId="0" animBg="1"/>
      <p:bldP spid="140303" grpId="0" animBg="1"/>
      <p:bldP spid="140304" grpId="0" animBg="1"/>
      <p:bldP spid="140305" grpId="0" animBg="1"/>
      <p:bldP spid="140306" grpId="0" animBg="1"/>
      <p:bldP spid="14030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1314" name="Picture 2" descr="09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81125" y="60325"/>
            <a:ext cx="3117850" cy="2274888"/>
          </a:xfrm>
          <a:prstGeom prst="rect">
            <a:avLst/>
          </a:prstGeom>
          <a:noFill/>
          <a:ln w="28575">
            <a:solidFill>
              <a:srgbClr val="6600FF"/>
            </a:solidFill>
            <a:miter lim="800000"/>
            <a:headEnd/>
            <a:tailEnd/>
          </a:ln>
        </p:spPr>
      </p:pic>
      <p:pic>
        <p:nvPicPr>
          <p:cNvPr id="141315" name="Picture 3" descr="caycafe"/>
          <p:cNvPicPr>
            <a:picLocks noChangeAspect="1" noChangeArrowheads="1"/>
          </p:cNvPicPr>
          <p:nvPr/>
        </p:nvPicPr>
        <p:blipFill>
          <a:blip r:embed="rId3">
            <a:lum bright="10000"/>
          </a:blip>
          <a:srcRect/>
          <a:stretch>
            <a:fillRect/>
          </a:stretch>
        </p:blipFill>
        <p:spPr bwMode="auto">
          <a:xfrm>
            <a:off x="6611938" y="2767013"/>
            <a:ext cx="2292350" cy="2881312"/>
          </a:xfrm>
          <a:prstGeom prst="rect">
            <a:avLst/>
          </a:prstGeom>
          <a:noFill/>
          <a:ln w="28575">
            <a:solidFill>
              <a:srgbClr val="6600FF"/>
            </a:solidFill>
            <a:miter lim="800000"/>
            <a:headEnd/>
            <a:tailEnd/>
          </a:ln>
        </p:spPr>
      </p:pic>
      <p:pic>
        <p:nvPicPr>
          <p:cNvPr id="141316" name="Picture 4" descr="Nhựa mủ chảy từ thân cây cao su bị rạch"/>
          <p:cNvPicPr>
            <a:picLocks noChangeAspect="1" noChangeArrowheads="1"/>
          </p:cNvPicPr>
          <p:nvPr/>
        </p:nvPicPr>
        <p:blipFill>
          <a:blip r:embed="rId4">
            <a:lum bright="10000"/>
          </a:blip>
          <a:srcRect/>
          <a:stretch>
            <a:fillRect/>
          </a:stretch>
        </p:blipFill>
        <p:spPr bwMode="auto">
          <a:xfrm>
            <a:off x="242888" y="2719388"/>
            <a:ext cx="2082800" cy="2894012"/>
          </a:xfrm>
          <a:prstGeom prst="rect">
            <a:avLst/>
          </a:prstGeom>
          <a:noFill/>
          <a:ln w="28575">
            <a:solidFill>
              <a:srgbClr val="6600FF"/>
            </a:solidFill>
            <a:miter lim="800000"/>
            <a:headEnd/>
            <a:tailEnd/>
          </a:ln>
        </p:spPr>
      </p:pic>
      <p:pic>
        <p:nvPicPr>
          <p:cNvPr id="141317" name="Picture 5" descr="images139541_phuc-trang-mia-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000375" y="3703638"/>
            <a:ext cx="3097213" cy="2481262"/>
          </a:xfrm>
          <a:prstGeom prst="rect">
            <a:avLst/>
          </a:prstGeom>
          <a:noFill/>
          <a:ln w="28575">
            <a:solidFill>
              <a:srgbClr val="6600FF"/>
            </a:solidFill>
            <a:miter lim="800000"/>
            <a:headEnd/>
            <a:tailEnd/>
          </a:ln>
        </p:spPr>
      </p:pic>
      <p:pic>
        <p:nvPicPr>
          <p:cNvPr id="141318" name="Picture 6" descr="Cây cói giấy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848225" y="101600"/>
            <a:ext cx="2778125" cy="2216150"/>
          </a:xfrm>
          <a:prstGeom prst="rect">
            <a:avLst/>
          </a:prstGeom>
          <a:noFill/>
          <a:ln w="28575">
            <a:solidFill>
              <a:srgbClr val="6600FF"/>
            </a:solidFill>
            <a:miter lim="800000"/>
            <a:headEnd/>
            <a:tailEnd/>
          </a:ln>
        </p:spPr>
      </p:pic>
      <p:sp>
        <p:nvSpPr>
          <p:cNvPr id="141319" name="Line 7"/>
          <p:cNvSpPr>
            <a:spLocks noChangeShapeType="1"/>
          </p:cNvSpPr>
          <p:nvPr/>
        </p:nvSpPr>
        <p:spPr bwMode="auto">
          <a:xfrm>
            <a:off x="4659313" y="0"/>
            <a:ext cx="0" cy="2543175"/>
          </a:xfrm>
          <a:prstGeom prst="line">
            <a:avLst/>
          </a:prstGeom>
          <a:noFill/>
          <a:ln w="66675" cmpd="dbl">
            <a:solidFill>
              <a:srgbClr val="80008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41320" name="Line 8"/>
          <p:cNvSpPr>
            <a:spLocks noChangeShapeType="1"/>
          </p:cNvSpPr>
          <p:nvPr/>
        </p:nvSpPr>
        <p:spPr bwMode="auto">
          <a:xfrm flipH="1">
            <a:off x="0" y="2555875"/>
            <a:ext cx="4648200" cy="0"/>
          </a:xfrm>
          <a:prstGeom prst="line">
            <a:avLst/>
          </a:prstGeom>
          <a:noFill/>
          <a:ln w="66675" cmpd="dbl">
            <a:solidFill>
              <a:srgbClr val="80008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41321" name="Line 9"/>
          <p:cNvSpPr>
            <a:spLocks noChangeShapeType="1"/>
          </p:cNvSpPr>
          <p:nvPr/>
        </p:nvSpPr>
        <p:spPr bwMode="auto">
          <a:xfrm flipH="1">
            <a:off x="4646613" y="2557463"/>
            <a:ext cx="4497387" cy="0"/>
          </a:xfrm>
          <a:prstGeom prst="line">
            <a:avLst/>
          </a:prstGeom>
          <a:noFill/>
          <a:ln w="66675" cmpd="dbl">
            <a:solidFill>
              <a:srgbClr val="80008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41322" name="Line 10"/>
          <p:cNvSpPr>
            <a:spLocks noChangeShapeType="1"/>
          </p:cNvSpPr>
          <p:nvPr/>
        </p:nvSpPr>
        <p:spPr bwMode="auto">
          <a:xfrm>
            <a:off x="2625725" y="2592388"/>
            <a:ext cx="0" cy="4265612"/>
          </a:xfrm>
          <a:prstGeom prst="line">
            <a:avLst/>
          </a:prstGeom>
          <a:noFill/>
          <a:ln w="66675" cmpd="dbl">
            <a:solidFill>
              <a:srgbClr val="80008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41323" name="Line 11"/>
          <p:cNvSpPr>
            <a:spLocks noChangeShapeType="1"/>
          </p:cNvSpPr>
          <p:nvPr/>
        </p:nvSpPr>
        <p:spPr bwMode="auto">
          <a:xfrm>
            <a:off x="6337300" y="2592388"/>
            <a:ext cx="0" cy="4265612"/>
          </a:xfrm>
          <a:prstGeom prst="line">
            <a:avLst/>
          </a:prstGeom>
          <a:noFill/>
          <a:ln w="66675" cmpd="dbl">
            <a:solidFill>
              <a:srgbClr val="80008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41324" name="Line 12"/>
          <p:cNvSpPr>
            <a:spLocks noChangeShapeType="1"/>
          </p:cNvSpPr>
          <p:nvPr/>
        </p:nvSpPr>
        <p:spPr bwMode="auto">
          <a:xfrm>
            <a:off x="2647950" y="3544888"/>
            <a:ext cx="3665538" cy="0"/>
          </a:xfrm>
          <a:prstGeom prst="line">
            <a:avLst/>
          </a:prstGeom>
          <a:noFill/>
          <a:ln w="66675" cmpd="dbl">
            <a:solidFill>
              <a:srgbClr val="80008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41325" name="Text Box 13"/>
          <p:cNvSpPr txBox="1">
            <a:spLocks noChangeArrowheads="1"/>
          </p:cNvSpPr>
          <p:nvPr/>
        </p:nvSpPr>
        <p:spPr bwMode="auto">
          <a:xfrm>
            <a:off x="269875" y="958850"/>
            <a:ext cx="1027113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>
                <a:solidFill>
                  <a:srgbClr val="006600"/>
                </a:solidFill>
                <a:latin typeface=".VnBook-Antiqua" pitchFamily="34" charset="0"/>
                <a:cs typeface="Arial" pitchFamily="34" charset="0"/>
              </a:rPr>
              <a:t>C©y chÌ</a:t>
            </a:r>
          </a:p>
        </p:txBody>
      </p:sp>
      <p:sp>
        <p:nvSpPr>
          <p:cNvPr id="141326" name="Text Box 14"/>
          <p:cNvSpPr txBox="1">
            <a:spLocks noChangeArrowheads="1"/>
          </p:cNvSpPr>
          <p:nvPr/>
        </p:nvSpPr>
        <p:spPr bwMode="auto">
          <a:xfrm>
            <a:off x="7820025" y="933450"/>
            <a:ext cx="10287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>
                <a:solidFill>
                  <a:srgbClr val="006600"/>
                </a:solidFill>
                <a:latin typeface=".VnBook-Antiqua" pitchFamily="34" charset="0"/>
                <a:cs typeface="Arial" pitchFamily="34" charset="0"/>
              </a:rPr>
              <a:t>C©y cä</a:t>
            </a:r>
          </a:p>
        </p:txBody>
      </p:sp>
      <p:sp>
        <p:nvSpPr>
          <p:cNvPr id="141327" name="Text Box 15"/>
          <p:cNvSpPr txBox="1">
            <a:spLocks noChangeArrowheads="1"/>
          </p:cNvSpPr>
          <p:nvPr/>
        </p:nvSpPr>
        <p:spPr bwMode="auto">
          <a:xfrm>
            <a:off x="212725" y="5818188"/>
            <a:ext cx="21018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b="1">
                <a:solidFill>
                  <a:srgbClr val="006600"/>
                </a:solidFill>
                <a:latin typeface=".VnBook-Antiqua" pitchFamily="34" charset="0"/>
                <a:cs typeface="Arial" pitchFamily="34" charset="0"/>
              </a:rPr>
              <a:t>C©y cao su</a:t>
            </a:r>
          </a:p>
        </p:txBody>
      </p:sp>
      <p:sp>
        <p:nvSpPr>
          <p:cNvPr id="141328" name="Text Box 16"/>
          <p:cNvSpPr txBox="1">
            <a:spLocks noChangeArrowheads="1"/>
          </p:cNvSpPr>
          <p:nvPr/>
        </p:nvSpPr>
        <p:spPr bwMode="auto">
          <a:xfrm>
            <a:off x="3475038" y="6319838"/>
            <a:ext cx="2100262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b="1">
                <a:solidFill>
                  <a:srgbClr val="006600"/>
                </a:solidFill>
                <a:latin typeface=".VnBook-Antiqua" pitchFamily="34" charset="0"/>
                <a:cs typeface="Arial" pitchFamily="34" charset="0"/>
              </a:rPr>
              <a:t>C©y mÝa</a:t>
            </a:r>
          </a:p>
        </p:txBody>
      </p:sp>
      <p:sp>
        <p:nvSpPr>
          <p:cNvPr id="141329" name="Text Box 17"/>
          <p:cNvSpPr txBox="1">
            <a:spLocks noChangeArrowheads="1"/>
          </p:cNvSpPr>
          <p:nvPr/>
        </p:nvSpPr>
        <p:spPr bwMode="auto">
          <a:xfrm>
            <a:off x="6723063" y="5768975"/>
            <a:ext cx="21018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b="1">
                <a:solidFill>
                  <a:srgbClr val="006600"/>
                </a:solidFill>
                <a:latin typeface=".VnBook-Antiqua" pitchFamily="34" charset="0"/>
                <a:cs typeface="Arial" pitchFamily="34" charset="0"/>
              </a:rPr>
              <a:t>C©y cµ phª</a:t>
            </a:r>
          </a:p>
        </p:txBody>
      </p:sp>
      <p:sp>
        <p:nvSpPr>
          <p:cNvPr id="141330" name="WordArt 18"/>
          <p:cNvSpPr>
            <a:spLocks noChangeArrowheads="1" noChangeShapeType="1" noTextEdit="1"/>
          </p:cNvSpPr>
          <p:nvPr/>
        </p:nvSpPr>
        <p:spPr bwMode="auto">
          <a:xfrm>
            <a:off x="3000375" y="2751138"/>
            <a:ext cx="2971800" cy="63023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Arial"/>
                <a:cs typeface="Arial"/>
              </a:rPr>
              <a:t>CÂY CÔNG NGHIỆP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2000"/>
                                        <p:tgtEl>
                                          <p:spTgt spid="141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0" dur="2000"/>
                                        <p:tgtEl>
                                          <p:spTgt spid="1413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8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3" dur="2000"/>
                                        <p:tgtEl>
                                          <p:spTgt spid="1413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8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16" dur="2000"/>
                                        <p:tgtEl>
                                          <p:spTgt spid="1413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9" dur="2000"/>
                                        <p:tgtEl>
                                          <p:spTgt spid="1413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413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413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3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413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413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3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413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413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3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413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413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3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413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413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2500"/>
                            </p:stCondLst>
                            <p:childTnLst>
                              <p:par>
                                <p:cTn id="42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4" dur="500"/>
                                        <p:tgtEl>
                                          <p:spTgt spid="1413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3000"/>
                            </p:stCondLst>
                            <p:childTnLst>
                              <p:par>
                                <p:cTn id="46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8" dur="500"/>
                                        <p:tgtEl>
                                          <p:spTgt spid="1413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51" dur="500"/>
                                        <p:tgtEl>
                                          <p:spTgt spid="1413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3500"/>
                            </p:stCondLst>
                            <p:childTnLst>
                              <p:par>
                                <p:cTn id="53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5" dur="500"/>
                                        <p:tgtEl>
                                          <p:spTgt spid="1413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8" dur="500"/>
                                        <p:tgtEl>
                                          <p:spTgt spid="1413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4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61" dur="500"/>
                                        <p:tgtEl>
                                          <p:spTgt spid="1413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4000"/>
                            </p:stCondLst>
                            <p:childTnLst>
                              <p:par>
                                <p:cTn id="6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3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5" dur="500"/>
                                        <p:tgtEl>
                                          <p:spTgt spid="1413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1319" grpId="0" animBg="1"/>
      <p:bldP spid="141320" grpId="0" animBg="1"/>
      <p:bldP spid="141321" grpId="0" animBg="1"/>
      <p:bldP spid="141322" grpId="0" animBg="1"/>
      <p:bldP spid="141323" grpId="0" animBg="1"/>
      <p:bldP spid="141324" grpId="0" animBg="1"/>
      <p:bldP spid="141325" grpId="0"/>
      <p:bldP spid="141326" grpId="0"/>
      <p:bldP spid="141327" grpId="0"/>
      <p:bldP spid="141328" grpId="0"/>
      <p:bldP spid="141329" grpId="0"/>
      <p:bldP spid="141330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8" name="Text Box 6"/>
          <p:cNvSpPr txBox="1">
            <a:spLocks noChangeArrowheads="1"/>
          </p:cNvSpPr>
          <p:nvPr/>
        </p:nvSpPr>
        <p:spPr bwMode="auto">
          <a:xfrm>
            <a:off x="250825" y="1700213"/>
            <a:ext cx="3960813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>
                <a:solidFill>
                  <a:srgbClr val="0000FF"/>
                </a:solidFill>
                <a:latin typeface="Tahoma" pitchFamily="34" charset="0"/>
              </a:rPr>
              <a:t>1.Ngành trồng trọt:</a:t>
            </a:r>
          </a:p>
        </p:txBody>
      </p:sp>
      <p:pic>
        <p:nvPicPr>
          <p:cNvPr id="120839" name="Picture 7" descr="Luoc_do_nong_nghiep_Viet_Nam"/>
          <p:cNvPicPr>
            <a:picLocks noChangeAspect="1" noChangeArrowheads="1"/>
          </p:cNvPicPr>
          <p:nvPr/>
        </p:nvPicPr>
        <p:blipFill>
          <a:blip r:embed="rId2">
            <a:lum bright="-18000" contrast="24000"/>
          </a:blip>
          <a:srcRect/>
          <a:stretch>
            <a:fillRect/>
          </a:stretch>
        </p:blipFill>
        <p:spPr bwMode="auto">
          <a:xfrm>
            <a:off x="5148263" y="1773238"/>
            <a:ext cx="3995737" cy="4824412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</p:spPr>
      </p:pic>
      <p:sp>
        <p:nvSpPr>
          <p:cNvPr id="120840" name="Text Box 8"/>
          <p:cNvSpPr txBox="1">
            <a:spLocks noChangeArrowheads="1"/>
          </p:cNvSpPr>
          <p:nvPr/>
        </p:nvSpPr>
        <p:spPr bwMode="auto">
          <a:xfrm>
            <a:off x="5076825" y="6511925"/>
            <a:ext cx="331152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latin typeface="Tahoma" pitchFamily="34" charset="0"/>
              </a:rPr>
              <a:t>Hình 1: Lược đồ nông nghiệp</a:t>
            </a:r>
          </a:p>
        </p:txBody>
      </p:sp>
      <p:sp>
        <p:nvSpPr>
          <p:cNvPr id="120853" name="Text Box 21"/>
          <p:cNvSpPr txBox="1">
            <a:spLocks noChangeArrowheads="1"/>
          </p:cNvSpPr>
          <p:nvPr/>
        </p:nvSpPr>
        <p:spPr bwMode="auto">
          <a:xfrm>
            <a:off x="250825" y="4149725"/>
            <a:ext cx="4679950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-</a:t>
            </a:r>
            <a:r>
              <a:rPr lang="en-US">
                <a:latin typeface="Tahoma" pitchFamily="34" charset="0"/>
              </a:rPr>
              <a:t>Quan sát hình 1,cho biết lúa gạo ,cây công nghiệp lâu năm(càfê,chè,cao su…) được trồng chủ yếu ở vùng núi và cao nguyên hay đồng bằng.</a:t>
            </a:r>
            <a:endParaRPr lang="en-US"/>
          </a:p>
        </p:txBody>
      </p:sp>
      <p:sp>
        <p:nvSpPr>
          <p:cNvPr id="120854" name="Text Box 22"/>
          <p:cNvSpPr txBox="1">
            <a:spLocks noChangeArrowheads="1"/>
          </p:cNvSpPr>
          <p:nvPr/>
        </p:nvSpPr>
        <p:spPr bwMode="auto">
          <a:xfrm>
            <a:off x="179388" y="2133600"/>
            <a:ext cx="4105275" cy="91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latin typeface="Tahoma" pitchFamily="34" charset="0"/>
              </a:rPr>
              <a:t>-Trồng trọt là ngành sản xuất chính  trong  nông nghiệp .đóng góp tới ¾ giá trị sản xuất nông nghiệp </a:t>
            </a:r>
          </a:p>
        </p:txBody>
      </p:sp>
      <p:sp>
        <p:nvSpPr>
          <p:cNvPr id="120855" name="Text Box 23"/>
          <p:cNvSpPr txBox="1">
            <a:spLocks noChangeArrowheads="1"/>
          </p:cNvSpPr>
          <p:nvPr/>
        </p:nvSpPr>
        <p:spPr bwMode="auto">
          <a:xfrm>
            <a:off x="179388" y="3133725"/>
            <a:ext cx="8496300" cy="779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Tx/>
              <a:buChar char="-"/>
            </a:pPr>
            <a:r>
              <a:rPr lang="en-US">
                <a:latin typeface="Tahoma" pitchFamily="34" charset="0"/>
              </a:rPr>
              <a:t>Nước ta trồng nhiều loại cây ,trong đó  lúa</a:t>
            </a:r>
          </a:p>
          <a:p>
            <a:pPr>
              <a:spcBef>
                <a:spcPct val="50000"/>
              </a:spcBef>
            </a:pPr>
            <a:r>
              <a:rPr lang="en-US">
                <a:latin typeface="Tahoma" pitchFamily="34" charset="0"/>
              </a:rPr>
              <a:t> gạo được trồng nhiều nhất 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208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08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208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085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14" name="Rectangle 50"/>
          <p:cNvSpPr>
            <a:spLocks noChangeArrowheads="1"/>
          </p:cNvSpPr>
          <p:nvPr/>
        </p:nvSpPr>
        <p:spPr bwMode="auto">
          <a:xfrm>
            <a:off x="6732588" y="3789363"/>
            <a:ext cx="2160587" cy="11525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pic>
        <p:nvPicPr>
          <p:cNvPr id="11303" name="Picture 39" descr="tr10b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828800"/>
            <a:ext cx="3619500" cy="1752600"/>
          </a:xfrm>
          <a:prstGeom prst="rect">
            <a:avLst/>
          </a:prstGeom>
          <a:noFill/>
        </p:spPr>
      </p:pic>
      <p:pic>
        <p:nvPicPr>
          <p:cNvPr id="11304" name="Picture 40" descr="ANd9GcS-bY2vDBG5RmVY8I7iu575PFdIZWxJSn1h4xD331KYxfEdlkCn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5334000"/>
            <a:ext cx="3657600" cy="1524000"/>
          </a:xfrm>
          <a:prstGeom prst="rect">
            <a:avLst/>
          </a:prstGeom>
          <a:noFill/>
        </p:spPr>
      </p:pic>
      <p:sp>
        <p:nvSpPr>
          <p:cNvPr id="11305" name="Text Box 41"/>
          <p:cNvSpPr txBox="1">
            <a:spLocks noChangeArrowheads="1"/>
          </p:cNvSpPr>
          <p:nvPr/>
        </p:nvSpPr>
        <p:spPr bwMode="auto">
          <a:xfrm>
            <a:off x="3635375" y="2420938"/>
            <a:ext cx="17526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cs typeface="Arial" pitchFamily="34" charset="0"/>
              </a:rPr>
              <a:t>Cây cà phê</a:t>
            </a:r>
          </a:p>
        </p:txBody>
      </p:sp>
      <p:sp>
        <p:nvSpPr>
          <p:cNvPr id="11306" name="Text Box 42"/>
          <p:cNvSpPr txBox="1">
            <a:spLocks noChangeArrowheads="1"/>
          </p:cNvSpPr>
          <p:nvPr/>
        </p:nvSpPr>
        <p:spPr bwMode="auto">
          <a:xfrm>
            <a:off x="3635375" y="4221163"/>
            <a:ext cx="17526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cs typeface="Arial" pitchFamily="34" charset="0"/>
              </a:rPr>
              <a:t>Cây chè</a:t>
            </a:r>
          </a:p>
        </p:txBody>
      </p:sp>
      <p:sp>
        <p:nvSpPr>
          <p:cNvPr id="11307" name="Text Box 43"/>
          <p:cNvSpPr txBox="1">
            <a:spLocks noChangeArrowheads="1"/>
          </p:cNvSpPr>
          <p:nvPr/>
        </p:nvSpPr>
        <p:spPr bwMode="auto">
          <a:xfrm>
            <a:off x="3779838" y="5805488"/>
            <a:ext cx="17526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cs typeface="Arial" pitchFamily="34" charset="0"/>
              </a:rPr>
              <a:t>Cây cao su</a:t>
            </a:r>
          </a:p>
        </p:txBody>
      </p:sp>
      <p:sp>
        <p:nvSpPr>
          <p:cNvPr id="11308" name="Line 44"/>
          <p:cNvSpPr>
            <a:spLocks noChangeShapeType="1"/>
          </p:cNvSpPr>
          <p:nvPr/>
        </p:nvSpPr>
        <p:spPr bwMode="auto">
          <a:xfrm>
            <a:off x="4932363" y="2852738"/>
            <a:ext cx="1625600" cy="1177925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1309" name="Line 45"/>
          <p:cNvSpPr>
            <a:spLocks noChangeShapeType="1"/>
          </p:cNvSpPr>
          <p:nvPr/>
        </p:nvSpPr>
        <p:spPr bwMode="auto">
          <a:xfrm>
            <a:off x="4859338" y="4365625"/>
            <a:ext cx="1728787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1310" name="Line 46"/>
          <p:cNvSpPr>
            <a:spLocks noChangeShapeType="1"/>
          </p:cNvSpPr>
          <p:nvPr/>
        </p:nvSpPr>
        <p:spPr bwMode="auto">
          <a:xfrm flipV="1">
            <a:off x="5148263" y="4652963"/>
            <a:ext cx="1439862" cy="1296987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1311" name="Text Box 47"/>
          <p:cNvSpPr txBox="1">
            <a:spLocks noChangeArrowheads="1"/>
          </p:cNvSpPr>
          <p:nvPr/>
        </p:nvSpPr>
        <p:spPr bwMode="auto">
          <a:xfrm>
            <a:off x="6732588" y="3860800"/>
            <a:ext cx="2209800" cy="1463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>
                <a:cs typeface="Arial" pitchFamily="34" charset="0"/>
              </a:rPr>
              <a:t>Trồng nhiều ở Tây Nguyên,vùng núi phía Bắc</a:t>
            </a:r>
          </a:p>
          <a:p>
            <a:pPr>
              <a:spcBef>
                <a:spcPct val="50000"/>
              </a:spcBef>
            </a:pPr>
            <a:endParaRPr lang="en-US" sz="2000">
              <a:cs typeface="Arial" pitchFamily="34" charset="0"/>
            </a:endParaRPr>
          </a:p>
        </p:txBody>
      </p:sp>
      <p:sp>
        <p:nvSpPr>
          <p:cNvPr id="11312" name="Text Box 48"/>
          <p:cNvSpPr txBox="1">
            <a:spLocks noChangeArrowheads="1"/>
          </p:cNvSpPr>
          <p:nvPr/>
        </p:nvSpPr>
        <p:spPr bwMode="auto">
          <a:xfrm>
            <a:off x="250825" y="1412875"/>
            <a:ext cx="3960813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>
                <a:solidFill>
                  <a:srgbClr val="0000FF"/>
                </a:solidFill>
                <a:latin typeface="Tahoma" pitchFamily="34" charset="0"/>
              </a:rPr>
              <a:t>1.Ngành trồng trọt:</a:t>
            </a:r>
          </a:p>
        </p:txBody>
      </p:sp>
      <p:pic>
        <p:nvPicPr>
          <p:cNvPr id="11313" name="Picture 49" descr="ANd9GcT-VuF2abBurHkho2cbdcEByEVkXebmEpqri6YhWYxw9hHJ7FGzO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3644900"/>
            <a:ext cx="3563938" cy="165576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13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13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113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113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9" dur="2000"/>
                                        <p:tgtEl>
                                          <p:spTgt spid="11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314" grpId="0" animBg="1"/>
      <p:bldP spid="11308" grpId="0" animBg="1"/>
      <p:bldP spid="11309" grpId="0" animBg="1"/>
      <p:bldP spid="11310" grpId="0" animBg="1"/>
      <p:bldP spid="11311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38" name="Rectangle 50"/>
          <p:cNvSpPr>
            <a:spLocks noChangeArrowheads="1"/>
          </p:cNvSpPr>
          <p:nvPr/>
        </p:nvSpPr>
        <p:spPr bwMode="auto">
          <a:xfrm>
            <a:off x="6300788" y="4292600"/>
            <a:ext cx="2663825" cy="1296988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pic>
        <p:nvPicPr>
          <p:cNvPr id="12330" name="Picture 42" descr="H%25E1%25BA%25A1t+g%25E1%25BA%25A1o+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" y="3213100"/>
            <a:ext cx="4191000" cy="3311525"/>
          </a:xfrm>
          <a:prstGeom prst="rect">
            <a:avLst/>
          </a:prstGeom>
          <a:noFill/>
        </p:spPr>
      </p:pic>
      <p:sp>
        <p:nvSpPr>
          <p:cNvPr id="12331" name="Text Box 43"/>
          <p:cNvSpPr txBox="1">
            <a:spLocks noChangeArrowheads="1"/>
          </p:cNvSpPr>
          <p:nvPr/>
        </p:nvSpPr>
        <p:spPr bwMode="auto">
          <a:xfrm>
            <a:off x="323850" y="6092825"/>
            <a:ext cx="17526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>
                <a:cs typeface="Arial" pitchFamily="34" charset="0"/>
              </a:rPr>
              <a:t> </a:t>
            </a:r>
          </a:p>
        </p:txBody>
      </p:sp>
      <p:sp>
        <p:nvSpPr>
          <p:cNvPr id="12333" name="Text Box 45"/>
          <p:cNvSpPr txBox="1">
            <a:spLocks noChangeArrowheads="1"/>
          </p:cNvSpPr>
          <p:nvPr/>
        </p:nvSpPr>
        <p:spPr bwMode="auto">
          <a:xfrm>
            <a:off x="6588125" y="4365625"/>
            <a:ext cx="2286000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cs typeface="Arial" pitchFamily="34" charset="0"/>
              </a:rPr>
              <a:t>Trồng nhiều ở các đồng bằng,nhiều nhất là đồng bằng Nam bộ.</a:t>
            </a:r>
          </a:p>
        </p:txBody>
      </p:sp>
      <p:sp>
        <p:nvSpPr>
          <p:cNvPr id="12334" name="Text Box 46"/>
          <p:cNvSpPr txBox="1">
            <a:spLocks noChangeArrowheads="1"/>
          </p:cNvSpPr>
          <p:nvPr/>
        </p:nvSpPr>
        <p:spPr bwMode="auto">
          <a:xfrm>
            <a:off x="250825" y="1557338"/>
            <a:ext cx="3960813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>
                <a:solidFill>
                  <a:srgbClr val="0000FF"/>
                </a:solidFill>
                <a:latin typeface="Tahoma" pitchFamily="34" charset="0"/>
              </a:rPr>
              <a:t>1.Ngành trồng trọt:</a:t>
            </a:r>
          </a:p>
        </p:txBody>
      </p:sp>
      <p:sp>
        <p:nvSpPr>
          <p:cNvPr id="12335" name="Text Box 47"/>
          <p:cNvSpPr txBox="1">
            <a:spLocks noChangeArrowheads="1"/>
          </p:cNvSpPr>
          <p:nvPr/>
        </p:nvSpPr>
        <p:spPr bwMode="auto">
          <a:xfrm>
            <a:off x="323850" y="1844675"/>
            <a:ext cx="84963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latin typeface="Tahoma" pitchFamily="34" charset="0"/>
              </a:rPr>
              <a:t>-Trồng trọt là ngành sản xuất chính trong nông nghiệp.</a:t>
            </a:r>
          </a:p>
        </p:txBody>
      </p:sp>
      <p:sp>
        <p:nvSpPr>
          <p:cNvPr id="12336" name="Text Box 48"/>
          <p:cNvSpPr txBox="1">
            <a:spLocks noChangeArrowheads="1"/>
          </p:cNvSpPr>
          <p:nvPr/>
        </p:nvSpPr>
        <p:spPr bwMode="auto">
          <a:xfrm>
            <a:off x="323850" y="2636838"/>
            <a:ext cx="84963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latin typeface="Tahoma" pitchFamily="34" charset="0"/>
              </a:rPr>
              <a:t>- Nước ta trồng nhiều loại cây ,trong đó cây lúa gạo là nhiều nhất .</a:t>
            </a:r>
          </a:p>
        </p:txBody>
      </p:sp>
      <p:sp>
        <p:nvSpPr>
          <p:cNvPr id="12337" name="AutoShape 49"/>
          <p:cNvSpPr>
            <a:spLocks noChangeArrowheads="1"/>
          </p:cNvSpPr>
          <p:nvPr/>
        </p:nvSpPr>
        <p:spPr bwMode="auto">
          <a:xfrm>
            <a:off x="4427538" y="4292600"/>
            <a:ext cx="1728787" cy="1223963"/>
          </a:xfrm>
          <a:prstGeom prst="rightArrow">
            <a:avLst>
              <a:gd name="adj1" fmla="val 50000"/>
              <a:gd name="adj2" fmla="val 35311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spcBef>
                <a:spcPct val="50000"/>
              </a:spcBef>
            </a:pPr>
            <a:r>
              <a:rPr lang="vi-VN" sz="2000"/>
              <a:t>L</a:t>
            </a:r>
            <a:r>
              <a:rPr lang="en-US" sz="2000"/>
              <a:t>úa</a:t>
            </a:r>
            <a:r>
              <a:rPr lang="vi-VN" sz="2000"/>
              <a:t> </a:t>
            </a:r>
            <a:r>
              <a:rPr lang="en-US" sz="2000"/>
              <a:t>gạo</a:t>
            </a:r>
          </a:p>
          <a:p>
            <a:pPr algn="ctr"/>
            <a:endParaRPr lang="en-US" sz="2000"/>
          </a:p>
        </p:txBody>
      </p:sp>
      <p:sp>
        <p:nvSpPr>
          <p:cNvPr id="12339" name="Text Box 51"/>
          <p:cNvSpPr txBox="1">
            <a:spLocks noChangeArrowheads="1"/>
          </p:cNvSpPr>
          <p:nvPr/>
        </p:nvSpPr>
        <p:spPr bwMode="auto">
          <a:xfrm>
            <a:off x="323850" y="2276475"/>
            <a:ext cx="84963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Tx/>
              <a:buChar char="-"/>
            </a:pPr>
            <a:r>
              <a:rPr lang="en-US">
                <a:latin typeface="Tahoma" pitchFamily="34" charset="0"/>
              </a:rPr>
              <a:t> Trồng trọt đóng góp ¾ giá trị sản xuất nông nghiệp  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23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3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23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23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23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123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23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23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9" dur="1000"/>
                                        <p:tgtEl>
                                          <p:spTgt spid="12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338" grpId="0" animBg="1"/>
      <p:bldP spid="12333" grpId="0"/>
      <p:bldP spid="12337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7" name="Text Box 7"/>
          <p:cNvSpPr txBox="1">
            <a:spLocks noChangeArrowheads="1"/>
          </p:cNvSpPr>
          <p:nvPr/>
        </p:nvSpPr>
        <p:spPr bwMode="auto">
          <a:xfrm>
            <a:off x="323850" y="6092825"/>
            <a:ext cx="17526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>
                <a:cs typeface="Arial" pitchFamily="34" charset="0"/>
              </a:rPr>
              <a:t> </a:t>
            </a:r>
          </a:p>
        </p:txBody>
      </p:sp>
      <p:sp>
        <p:nvSpPr>
          <p:cNvPr id="122889" name="Text Box 9"/>
          <p:cNvSpPr txBox="1">
            <a:spLocks noChangeArrowheads="1"/>
          </p:cNvSpPr>
          <p:nvPr/>
        </p:nvSpPr>
        <p:spPr bwMode="auto">
          <a:xfrm>
            <a:off x="250825" y="1557338"/>
            <a:ext cx="3960813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u="sng">
                <a:solidFill>
                  <a:srgbClr val="0000FF"/>
                </a:solidFill>
                <a:latin typeface="Tahoma" pitchFamily="34" charset="0"/>
              </a:rPr>
              <a:t>1.Ngành trồng trọt:</a:t>
            </a:r>
          </a:p>
        </p:txBody>
      </p:sp>
      <p:sp>
        <p:nvSpPr>
          <p:cNvPr id="122890" name="Text Box 10"/>
          <p:cNvSpPr txBox="1">
            <a:spLocks noChangeArrowheads="1"/>
          </p:cNvSpPr>
          <p:nvPr/>
        </p:nvSpPr>
        <p:spPr bwMode="auto">
          <a:xfrm>
            <a:off x="34925" y="1844675"/>
            <a:ext cx="8496300" cy="779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latin typeface="Tahoma" pitchFamily="34" charset="0"/>
              </a:rPr>
              <a:t>-Trồng trọt là ngành sản xuất chính trong</a:t>
            </a:r>
          </a:p>
          <a:p>
            <a:pPr>
              <a:spcBef>
                <a:spcPct val="50000"/>
              </a:spcBef>
            </a:pPr>
            <a:r>
              <a:rPr lang="en-US">
                <a:latin typeface="Tahoma" pitchFamily="34" charset="0"/>
              </a:rPr>
              <a:t> nông nghiệp.</a:t>
            </a:r>
          </a:p>
        </p:txBody>
      </p:sp>
      <p:sp>
        <p:nvSpPr>
          <p:cNvPr id="122891" name="Text Box 11"/>
          <p:cNvSpPr txBox="1">
            <a:spLocks noChangeArrowheads="1"/>
          </p:cNvSpPr>
          <p:nvPr/>
        </p:nvSpPr>
        <p:spPr bwMode="auto">
          <a:xfrm>
            <a:off x="34925" y="3141663"/>
            <a:ext cx="8496300" cy="779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Tx/>
              <a:buChar char="-"/>
            </a:pPr>
            <a:r>
              <a:rPr lang="en-US">
                <a:latin typeface="Tahoma" pitchFamily="34" charset="0"/>
              </a:rPr>
              <a:t>Nước ta trồng nhiều loại cây ,trong đó  lúa gạo </a:t>
            </a:r>
          </a:p>
          <a:p>
            <a:pPr>
              <a:spcBef>
                <a:spcPct val="50000"/>
              </a:spcBef>
            </a:pPr>
            <a:r>
              <a:rPr lang="en-US">
                <a:latin typeface="Tahoma" pitchFamily="34" charset="0"/>
              </a:rPr>
              <a:t>được trồng nhiều nhất.</a:t>
            </a:r>
          </a:p>
        </p:txBody>
      </p:sp>
      <p:pic>
        <p:nvPicPr>
          <p:cNvPr id="122893" name="Picture 13" descr="Luoc_do_nong_nghiep_Viet_Nam"/>
          <p:cNvPicPr>
            <a:picLocks noChangeAspect="1" noChangeArrowheads="1"/>
          </p:cNvPicPr>
          <p:nvPr/>
        </p:nvPicPr>
        <p:blipFill>
          <a:blip r:embed="rId2">
            <a:lum bright="-18000" contrast="24000"/>
          </a:blip>
          <a:srcRect/>
          <a:stretch>
            <a:fillRect/>
          </a:stretch>
        </p:blipFill>
        <p:spPr bwMode="auto">
          <a:xfrm>
            <a:off x="5557838" y="1773238"/>
            <a:ext cx="3586162" cy="4824412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</p:spPr>
      </p:pic>
      <p:sp>
        <p:nvSpPr>
          <p:cNvPr id="122894" name="Text Box 14"/>
          <p:cNvSpPr txBox="1">
            <a:spLocks noChangeArrowheads="1"/>
          </p:cNvSpPr>
          <p:nvPr/>
        </p:nvSpPr>
        <p:spPr bwMode="auto">
          <a:xfrm>
            <a:off x="5076825" y="6511925"/>
            <a:ext cx="331152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latin typeface="Tahoma" pitchFamily="34" charset="0"/>
              </a:rPr>
              <a:t>Hình 1: Lược đồ nông nghiệp</a:t>
            </a:r>
          </a:p>
        </p:txBody>
      </p:sp>
      <p:sp>
        <p:nvSpPr>
          <p:cNvPr id="122895" name="Text Box 15"/>
          <p:cNvSpPr txBox="1">
            <a:spLocks noChangeArrowheads="1"/>
          </p:cNvSpPr>
          <p:nvPr/>
        </p:nvSpPr>
        <p:spPr bwMode="auto">
          <a:xfrm>
            <a:off x="250825" y="3944938"/>
            <a:ext cx="3960813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u="sng">
                <a:solidFill>
                  <a:srgbClr val="0000FF"/>
                </a:solidFill>
                <a:latin typeface="Tahoma" pitchFamily="34" charset="0"/>
              </a:rPr>
              <a:t>2.Ngành chăn nuôi:</a:t>
            </a:r>
          </a:p>
        </p:txBody>
      </p:sp>
      <p:sp>
        <p:nvSpPr>
          <p:cNvPr id="122896" name="Text Box 16"/>
          <p:cNvSpPr txBox="1">
            <a:spLocks noChangeArrowheads="1"/>
          </p:cNvSpPr>
          <p:nvPr/>
        </p:nvSpPr>
        <p:spPr bwMode="auto">
          <a:xfrm>
            <a:off x="323850" y="4376738"/>
            <a:ext cx="4608513" cy="779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latin typeface="Tahoma" pitchFamily="34" charset="0"/>
              </a:rPr>
              <a:t>* </a:t>
            </a:r>
            <a:r>
              <a:rPr lang="en-US" i="1" u="sng">
                <a:latin typeface="Tahoma" pitchFamily="34" charset="0"/>
              </a:rPr>
              <a:t>Câu hỏi thảo luận:</a:t>
            </a:r>
          </a:p>
          <a:p>
            <a:pPr>
              <a:spcBef>
                <a:spcPct val="50000"/>
              </a:spcBef>
            </a:pPr>
            <a:r>
              <a:rPr lang="en-US">
                <a:latin typeface="Tahoma" pitchFamily="34" charset="0"/>
              </a:rPr>
              <a:t>1/ Em kể tên một số vật nuôi ở nước ta ?</a:t>
            </a:r>
          </a:p>
        </p:txBody>
      </p:sp>
      <p:sp>
        <p:nvSpPr>
          <p:cNvPr id="122898" name="Text Box 18"/>
          <p:cNvSpPr txBox="1">
            <a:spLocks noChangeArrowheads="1"/>
          </p:cNvSpPr>
          <p:nvPr/>
        </p:nvSpPr>
        <p:spPr bwMode="auto">
          <a:xfrm>
            <a:off x="323850" y="5265738"/>
            <a:ext cx="4608513" cy="915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latin typeface="Tahoma" pitchFamily="34" charset="0"/>
              </a:rPr>
              <a:t>2/ Dựa vào hình 1,em hãy cho biết Trâu, bò,lợn ,gia cầm được nuôi nhiều  ở vùng núi hay đồng bằng  ?</a:t>
            </a:r>
          </a:p>
        </p:txBody>
      </p:sp>
      <p:sp>
        <p:nvSpPr>
          <p:cNvPr id="122899" name="Text Box 19"/>
          <p:cNvSpPr txBox="1">
            <a:spLocks noChangeArrowheads="1"/>
          </p:cNvSpPr>
          <p:nvPr/>
        </p:nvSpPr>
        <p:spPr bwMode="auto">
          <a:xfrm>
            <a:off x="323850" y="6172200"/>
            <a:ext cx="4824413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latin typeface="Tahoma" pitchFamily="34" charset="0"/>
              </a:rPr>
              <a:t>3/ Những điều kiện nào giúp cho ngành chăn nuôi phát triển ổn định và vững chắc  ?</a:t>
            </a:r>
          </a:p>
        </p:txBody>
      </p:sp>
      <p:sp>
        <p:nvSpPr>
          <p:cNvPr id="122900" name="WordArt 20" descr="White marble"/>
          <p:cNvSpPr>
            <a:spLocks noChangeArrowheads="1" noChangeShapeType="1" noTextEdit="1"/>
          </p:cNvSpPr>
          <p:nvPr/>
        </p:nvSpPr>
        <p:spPr bwMode="auto">
          <a:xfrm>
            <a:off x="4643438" y="6305550"/>
            <a:ext cx="4057650" cy="5524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legacyObliqueRight"/>
              <a:lightRig rig="legacyHarsh3" dir="t"/>
            </a:scene3d>
            <a:sp3d extrusionH="100000" prstMaterial="legacyMatte">
              <a:extrusionClr>
                <a:srgbClr val="663300"/>
              </a:extrusionClr>
            </a:sp3d>
          </a:bodyPr>
          <a:lstStyle/>
          <a:p>
            <a:pPr algn="ctr"/>
            <a:r>
              <a:rPr lang="en-US" sz="3600" kern="10">
                <a:ln w="9525">
                  <a:round/>
                  <a:headEnd/>
                  <a:tailEnd/>
                </a:ln>
                <a:blipFill dpi="0" rotWithShape="0">
                  <a:blip r:embed="rId3"/>
                  <a:srcRect/>
                  <a:tile tx="0" ty="0" sx="100000" sy="100000" flip="none" algn="tl"/>
                </a:blipFill>
                <a:latin typeface="Tahoma"/>
                <a:cs typeface="Tahoma"/>
              </a:rPr>
              <a:t>Thảo luận nhóm 6</a:t>
            </a:r>
          </a:p>
        </p:txBody>
      </p:sp>
      <p:sp>
        <p:nvSpPr>
          <p:cNvPr id="122901" name="Text Box 21"/>
          <p:cNvSpPr txBox="1">
            <a:spLocks noChangeArrowheads="1"/>
          </p:cNvSpPr>
          <p:nvPr/>
        </p:nvSpPr>
        <p:spPr bwMode="auto">
          <a:xfrm>
            <a:off x="7938" y="2708275"/>
            <a:ext cx="84963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Tx/>
              <a:buChar char="-"/>
            </a:pPr>
            <a:r>
              <a:rPr lang="en-US">
                <a:latin typeface="Tahoma" pitchFamily="34" charset="0"/>
              </a:rPr>
              <a:t> Trồng trọt đóng góp ¾ giá trị sản xuất nông nghiệp  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228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28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228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228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228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1228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228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228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1" dur="1000"/>
                                        <p:tgtEl>
                                          <p:spTgt spid="1228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228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228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6" dur="1000"/>
                                        <p:tgtEl>
                                          <p:spTgt spid="1228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9" presetClass="entr" presetSubtype="10" repeatCount="indefinite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0" fill="hold"/>
                                        <p:tgtEl>
                                          <p:spTgt spid="1229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0" fill="hold"/>
                                        <p:tgtEl>
                                          <p:spTgt spid="1229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3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6" dur="500"/>
                                        <p:tgtEl>
                                          <p:spTgt spid="1229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/>
                                        <p:tgtEl>
                                          <p:spTgt spid="1229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8" dur="500"/>
                                        <p:tgtEl>
                                          <p:spTgt spid="12290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29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895" grpId="0"/>
      <p:bldP spid="122896" grpId="0"/>
      <p:bldP spid="122898" grpId="0"/>
      <p:bldP spid="122899" grpId="0"/>
      <p:bldP spid="122900" grpId="0" animBg="1"/>
      <p:bldP spid="122900" grpId="1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9" name="Text Box 5"/>
          <p:cNvSpPr txBox="1">
            <a:spLocks noChangeArrowheads="1"/>
          </p:cNvSpPr>
          <p:nvPr/>
        </p:nvSpPr>
        <p:spPr bwMode="auto">
          <a:xfrm>
            <a:off x="250825" y="1557338"/>
            <a:ext cx="3960813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u="sng">
                <a:solidFill>
                  <a:srgbClr val="0000FF"/>
                </a:solidFill>
                <a:latin typeface="Tahoma" pitchFamily="34" charset="0"/>
              </a:rPr>
              <a:t>1.Ngành trồng trọt:</a:t>
            </a:r>
          </a:p>
        </p:txBody>
      </p:sp>
      <p:sp>
        <p:nvSpPr>
          <p:cNvPr id="123910" name="Text Box 6"/>
          <p:cNvSpPr txBox="1">
            <a:spLocks noChangeArrowheads="1"/>
          </p:cNvSpPr>
          <p:nvPr/>
        </p:nvSpPr>
        <p:spPr bwMode="auto">
          <a:xfrm>
            <a:off x="323850" y="1844675"/>
            <a:ext cx="84963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latin typeface="Tahoma" pitchFamily="34" charset="0"/>
              </a:rPr>
              <a:t>-Trồng trọt là ngành sản xuất chính trong nông nghiệp </a:t>
            </a:r>
          </a:p>
        </p:txBody>
      </p:sp>
      <p:sp>
        <p:nvSpPr>
          <p:cNvPr id="123911" name="Text Box 7"/>
          <p:cNvSpPr txBox="1">
            <a:spLocks noChangeArrowheads="1"/>
          </p:cNvSpPr>
          <p:nvPr/>
        </p:nvSpPr>
        <p:spPr bwMode="auto">
          <a:xfrm>
            <a:off x="323850" y="2276475"/>
            <a:ext cx="84963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Tx/>
              <a:buChar char="-"/>
            </a:pPr>
            <a:r>
              <a:rPr lang="en-US">
                <a:latin typeface="Tahoma" pitchFamily="34" charset="0"/>
              </a:rPr>
              <a:t> Trồng trọt đóng góp ¾ giá trị sản xuất nông nghiệp  .</a:t>
            </a:r>
          </a:p>
        </p:txBody>
      </p:sp>
      <p:sp>
        <p:nvSpPr>
          <p:cNvPr id="123912" name="Text Box 8"/>
          <p:cNvSpPr txBox="1">
            <a:spLocks noChangeArrowheads="1"/>
          </p:cNvSpPr>
          <p:nvPr/>
        </p:nvSpPr>
        <p:spPr bwMode="auto">
          <a:xfrm>
            <a:off x="250825" y="3068638"/>
            <a:ext cx="3960813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u="sng">
                <a:solidFill>
                  <a:srgbClr val="0000FF"/>
                </a:solidFill>
                <a:latin typeface="Tahoma" pitchFamily="34" charset="0"/>
              </a:rPr>
              <a:t>2.Ngành chăn nuôi:</a:t>
            </a:r>
          </a:p>
        </p:txBody>
      </p:sp>
      <p:sp>
        <p:nvSpPr>
          <p:cNvPr id="123913" name="Text Box 9"/>
          <p:cNvSpPr txBox="1">
            <a:spLocks noChangeArrowheads="1"/>
          </p:cNvSpPr>
          <p:nvPr/>
        </p:nvSpPr>
        <p:spPr bwMode="auto">
          <a:xfrm>
            <a:off x="395288" y="3500438"/>
            <a:ext cx="8748712" cy="779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Tx/>
              <a:buChar char="-"/>
            </a:pPr>
            <a:r>
              <a:rPr lang="en-US">
                <a:latin typeface="Tahoma" pitchFamily="34" charset="0"/>
              </a:rPr>
              <a:t>Trâu, bò được nuôi nhiều ở  vùng núi .</a:t>
            </a:r>
          </a:p>
          <a:p>
            <a:pPr>
              <a:spcBef>
                <a:spcPct val="50000"/>
              </a:spcBef>
            </a:pPr>
            <a:r>
              <a:rPr lang="en-US">
                <a:latin typeface="Tahoma" pitchFamily="34" charset="0"/>
              </a:rPr>
              <a:t>- Lợn và gia cầm được nuôi nhiều ở đồng bằng </a:t>
            </a:r>
          </a:p>
        </p:txBody>
      </p:sp>
      <p:sp>
        <p:nvSpPr>
          <p:cNvPr id="123918" name="Text Box 14"/>
          <p:cNvSpPr txBox="1">
            <a:spLocks noChangeArrowheads="1"/>
          </p:cNvSpPr>
          <p:nvPr/>
        </p:nvSpPr>
        <p:spPr bwMode="auto">
          <a:xfrm>
            <a:off x="323850" y="2630488"/>
            <a:ext cx="84963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latin typeface="Tahoma" pitchFamily="34" charset="0"/>
              </a:rPr>
              <a:t>- Nước ta trồng nhiều loại cây ,trong đó cây lúa gạo là nhiều nhất 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3" name="Text Box 5"/>
          <p:cNvSpPr txBox="1">
            <a:spLocks noChangeArrowheads="1"/>
          </p:cNvSpPr>
          <p:nvPr/>
        </p:nvSpPr>
        <p:spPr bwMode="auto">
          <a:xfrm>
            <a:off x="250825" y="1557338"/>
            <a:ext cx="3960813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u="sng">
                <a:solidFill>
                  <a:srgbClr val="0000FF"/>
                </a:solidFill>
                <a:latin typeface="Tahoma" pitchFamily="34" charset="0"/>
              </a:rPr>
              <a:t>1.Ngành trồng trọt:</a:t>
            </a:r>
          </a:p>
        </p:txBody>
      </p:sp>
      <p:sp>
        <p:nvSpPr>
          <p:cNvPr id="124934" name="Text Box 6"/>
          <p:cNvSpPr txBox="1">
            <a:spLocks noChangeArrowheads="1"/>
          </p:cNvSpPr>
          <p:nvPr/>
        </p:nvSpPr>
        <p:spPr bwMode="auto">
          <a:xfrm>
            <a:off x="323850" y="1844675"/>
            <a:ext cx="84963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latin typeface="Tahoma" pitchFamily="34" charset="0"/>
              </a:rPr>
              <a:t>-Trồng trọt là ngành sản xuất chính trong nông nghiệp </a:t>
            </a:r>
          </a:p>
        </p:txBody>
      </p:sp>
      <p:sp>
        <p:nvSpPr>
          <p:cNvPr id="124936" name="Text Box 8"/>
          <p:cNvSpPr txBox="1">
            <a:spLocks noChangeArrowheads="1"/>
          </p:cNvSpPr>
          <p:nvPr/>
        </p:nvSpPr>
        <p:spPr bwMode="auto">
          <a:xfrm>
            <a:off x="250825" y="3284538"/>
            <a:ext cx="3960813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u="sng">
                <a:solidFill>
                  <a:srgbClr val="0000FF"/>
                </a:solidFill>
                <a:latin typeface="Tahoma" pitchFamily="34" charset="0"/>
              </a:rPr>
              <a:t>2.Ngành chăn nuôi:</a:t>
            </a:r>
          </a:p>
        </p:txBody>
      </p:sp>
      <p:sp>
        <p:nvSpPr>
          <p:cNvPr id="124939" name="Rectangle 11"/>
          <p:cNvSpPr>
            <a:spLocks noChangeArrowheads="1"/>
          </p:cNvSpPr>
          <p:nvPr/>
        </p:nvSpPr>
        <p:spPr bwMode="auto">
          <a:xfrm>
            <a:off x="179388" y="3716338"/>
            <a:ext cx="2736850" cy="719137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b="1" dirty="0" err="1">
                <a:solidFill>
                  <a:schemeClr val="bg1"/>
                </a:solidFill>
              </a:rPr>
              <a:t>Nguồn</a:t>
            </a:r>
            <a:r>
              <a:rPr lang="en-US" b="1" dirty="0">
                <a:solidFill>
                  <a:schemeClr val="bg1"/>
                </a:solidFill>
              </a:rPr>
              <a:t> </a:t>
            </a:r>
            <a:r>
              <a:rPr lang="en-US" b="1" dirty="0" err="1">
                <a:solidFill>
                  <a:schemeClr val="bg1"/>
                </a:solidFill>
              </a:rPr>
              <a:t>thức</a:t>
            </a:r>
            <a:r>
              <a:rPr lang="en-US" b="1" dirty="0">
                <a:solidFill>
                  <a:schemeClr val="bg1"/>
                </a:solidFill>
              </a:rPr>
              <a:t> </a:t>
            </a:r>
            <a:r>
              <a:rPr lang="en-US" b="1" dirty="0" err="1">
                <a:solidFill>
                  <a:schemeClr val="bg1"/>
                </a:solidFill>
              </a:rPr>
              <a:t>ăn</a:t>
            </a:r>
            <a:r>
              <a:rPr lang="en-US" b="1" dirty="0">
                <a:solidFill>
                  <a:schemeClr val="bg1"/>
                </a:solidFill>
              </a:rPr>
              <a:t> </a:t>
            </a:r>
            <a:r>
              <a:rPr lang="en-US" b="1" dirty="0" err="1">
                <a:solidFill>
                  <a:schemeClr val="bg1"/>
                </a:solidFill>
              </a:rPr>
              <a:t>đảm</a:t>
            </a:r>
            <a:r>
              <a:rPr lang="en-US" b="1" dirty="0">
                <a:solidFill>
                  <a:schemeClr val="bg1"/>
                </a:solidFill>
              </a:rPr>
              <a:t> </a:t>
            </a:r>
            <a:r>
              <a:rPr lang="en-US" b="1" dirty="0" err="1">
                <a:solidFill>
                  <a:schemeClr val="bg1"/>
                </a:solidFill>
              </a:rPr>
              <a:t>bảo</a:t>
            </a:r>
            <a:r>
              <a:rPr lang="en-US" b="1" dirty="0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124940" name="Rectangle 12"/>
          <p:cNvSpPr>
            <a:spLocks noChangeArrowheads="1"/>
          </p:cNvSpPr>
          <p:nvPr/>
        </p:nvSpPr>
        <p:spPr bwMode="auto">
          <a:xfrm>
            <a:off x="179388" y="4579938"/>
            <a:ext cx="2736850" cy="877887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dirty="0" err="1">
                <a:solidFill>
                  <a:schemeClr val="bg1"/>
                </a:solidFill>
              </a:rPr>
              <a:t>Nhu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cầu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sử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dụng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thịt</a:t>
            </a:r>
            <a:r>
              <a:rPr lang="en-US" dirty="0">
                <a:solidFill>
                  <a:schemeClr val="bg1"/>
                </a:solidFill>
              </a:rPr>
              <a:t> ,</a:t>
            </a:r>
          </a:p>
          <a:p>
            <a:pPr algn="ctr"/>
            <a:r>
              <a:rPr lang="en-US" dirty="0" err="1">
                <a:solidFill>
                  <a:schemeClr val="bg1"/>
                </a:solidFill>
              </a:rPr>
              <a:t>Trứng,sữa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của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người</a:t>
            </a:r>
            <a:endParaRPr lang="en-US" dirty="0">
              <a:solidFill>
                <a:schemeClr val="bg1"/>
              </a:solidFill>
            </a:endParaRPr>
          </a:p>
          <a:p>
            <a:pPr algn="ctr"/>
            <a:r>
              <a:rPr lang="en-US" dirty="0" err="1">
                <a:solidFill>
                  <a:schemeClr val="bg1"/>
                </a:solidFill>
              </a:rPr>
              <a:t>Dân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tăng</a:t>
            </a:r>
            <a:r>
              <a:rPr lang="en-US" dirty="0">
                <a:solidFill>
                  <a:schemeClr val="bg1"/>
                </a:solidFill>
              </a:rPr>
              <a:t>.</a:t>
            </a:r>
          </a:p>
        </p:txBody>
      </p:sp>
      <p:sp>
        <p:nvSpPr>
          <p:cNvPr id="124941" name="Rectangle 13"/>
          <p:cNvSpPr>
            <a:spLocks noChangeArrowheads="1"/>
          </p:cNvSpPr>
          <p:nvPr/>
        </p:nvSpPr>
        <p:spPr bwMode="auto">
          <a:xfrm>
            <a:off x="179388" y="5675313"/>
            <a:ext cx="2808287" cy="836612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dirty="0" err="1">
                <a:solidFill>
                  <a:schemeClr val="bg1"/>
                </a:solidFill>
              </a:rPr>
              <a:t>Phòng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chống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dịch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bệnh</a:t>
            </a:r>
            <a:endParaRPr lang="en-US" dirty="0">
              <a:solidFill>
                <a:schemeClr val="bg1"/>
              </a:solidFill>
            </a:endParaRPr>
          </a:p>
          <a:p>
            <a:pPr algn="ctr"/>
            <a:r>
              <a:rPr lang="en-US" dirty="0">
                <a:solidFill>
                  <a:schemeClr val="bg1"/>
                </a:solidFill>
              </a:rPr>
              <a:t>Cho </a:t>
            </a:r>
            <a:r>
              <a:rPr lang="en-US" dirty="0" err="1">
                <a:solidFill>
                  <a:schemeClr val="bg1"/>
                </a:solidFill>
              </a:rPr>
              <a:t>da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súc,gia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cầm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24942" name="Rectangle 14"/>
          <p:cNvSpPr>
            <a:spLocks noChangeArrowheads="1"/>
          </p:cNvSpPr>
          <p:nvPr/>
        </p:nvSpPr>
        <p:spPr bwMode="auto">
          <a:xfrm>
            <a:off x="3492500" y="4219575"/>
            <a:ext cx="2519363" cy="13684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dirty="0" err="1">
                <a:solidFill>
                  <a:srgbClr val="FFFF00"/>
                </a:solidFill>
              </a:rPr>
              <a:t>Nuôi</a:t>
            </a:r>
            <a:r>
              <a:rPr lang="en-US" dirty="0">
                <a:solidFill>
                  <a:srgbClr val="FFFF00"/>
                </a:solidFill>
              </a:rPr>
              <a:t> </a:t>
            </a:r>
            <a:r>
              <a:rPr lang="en-US" dirty="0" err="1">
                <a:solidFill>
                  <a:srgbClr val="FFFF00"/>
                </a:solidFill>
              </a:rPr>
              <a:t>được</a:t>
            </a:r>
            <a:r>
              <a:rPr lang="en-US" dirty="0">
                <a:solidFill>
                  <a:srgbClr val="FFFF00"/>
                </a:solidFill>
              </a:rPr>
              <a:t> </a:t>
            </a:r>
            <a:r>
              <a:rPr lang="en-US" dirty="0" err="1">
                <a:solidFill>
                  <a:srgbClr val="FFFF00"/>
                </a:solidFill>
              </a:rPr>
              <a:t>nhiều</a:t>
            </a:r>
            <a:r>
              <a:rPr lang="en-US" dirty="0">
                <a:solidFill>
                  <a:srgbClr val="FFFF00"/>
                </a:solidFill>
              </a:rPr>
              <a:t> </a:t>
            </a:r>
            <a:r>
              <a:rPr lang="en-US" dirty="0" err="1">
                <a:solidFill>
                  <a:srgbClr val="FFFF00"/>
                </a:solidFill>
              </a:rPr>
              <a:t>trâu</a:t>
            </a:r>
            <a:r>
              <a:rPr lang="en-US" dirty="0">
                <a:solidFill>
                  <a:srgbClr val="FFFF00"/>
                </a:solidFill>
              </a:rPr>
              <a:t>,</a:t>
            </a:r>
          </a:p>
          <a:p>
            <a:pPr algn="ctr"/>
            <a:r>
              <a:rPr lang="en-US" dirty="0">
                <a:solidFill>
                  <a:srgbClr val="FFFF00"/>
                </a:solidFill>
              </a:rPr>
              <a:t> </a:t>
            </a:r>
            <a:r>
              <a:rPr lang="en-US" dirty="0" err="1">
                <a:solidFill>
                  <a:srgbClr val="FFFF00"/>
                </a:solidFill>
              </a:rPr>
              <a:t>bò,lợn,gà,vịt</a:t>
            </a:r>
            <a:r>
              <a:rPr lang="en-US" dirty="0">
                <a:solidFill>
                  <a:srgbClr val="FFFF00"/>
                </a:solidFill>
              </a:rPr>
              <a:t> </a:t>
            </a:r>
            <a:r>
              <a:rPr lang="en-US" dirty="0" err="1">
                <a:solidFill>
                  <a:srgbClr val="FFFF00"/>
                </a:solidFill>
              </a:rPr>
              <a:t>và</a:t>
            </a:r>
            <a:r>
              <a:rPr lang="en-US" dirty="0">
                <a:solidFill>
                  <a:srgbClr val="FFFF00"/>
                </a:solidFill>
              </a:rPr>
              <a:t> </a:t>
            </a:r>
            <a:r>
              <a:rPr lang="en-US" dirty="0" err="1">
                <a:solidFill>
                  <a:srgbClr val="FFFF00"/>
                </a:solidFill>
              </a:rPr>
              <a:t>các</a:t>
            </a:r>
            <a:r>
              <a:rPr lang="en-US" dirty="0">
                <a:solidFill>
                  <a:srgbClr val="FFFF00"/>
                </a:solidFill>
              </a:rPr>
              <a:t> </a:t>
            </a:r>
            <a:r>
              <a:rPr lang="en-US" dirty="0" err="1">
                <a:solidFill>
                  <a:srgbClr val="FFFF00"/>
                </a:solidFill>
              </a:rPr>
              <a:t>loại</a:t>
            </a:r>
            <a:endParaRPr lang="en-US" dirty="0">
              <a:solidFill>
                <a:srgbClr val="FFFF00"/>
              </a:solidFill>
            </a:endParaRPr>
          </a:p>
          <a:p>
            <a:pPr algn="ctr"/>
            <a:r>
              <a:rPr lang="en-US" dirty="0" err="1">
                <a:solidFill>
                  <a:srgbClr val="FFFF00"/>
                </a:solidFill>
              </a:rPr>
              <a:t>Gia</a:t>
            </a:r>
            <a:r>
              <a:rPr lang="en-US" dirty="0">
                <a:solidFill>
                  <a:srgbClr val="FFFF00"/>
                </a:solidFill>
              </a:rPr>
              <a:t> </a:t>
            </a:r>
            <a:r>
              <a:rPr lang="en-US" dirty="0" err="1">
                <a:solidFill>
                  <a:srgbClr val="FFFF00"/>
                </a:solidFill>
              </a:rPr>
              <a:t>súc,gia</a:t>
            </a:r>
            <a:r>
              <a:rPr lang="en-US" dirty="0">
                <a:solidFill>
                  <a:srgbClr val="FFFF00"/>
                </a:solidFill>
              </a:rPr>
              <a:t> </a:t>
            </a:r>
            <a:r>
              <a:rPr lang="en-US" dirty="0" err="1">
                <a:solidFill>
                  <a:srgbClr val="FFFF00"/>
                </a:solidFill>
              </a:rPr>
              <a:t>cầm</a:t>
            </a:r>
            <a:r>
              <a:rPr lang="en-US" dirty="0">
                <a:solidFill>
                  <a:srgbClr val="FFFF00"/>
                </a:solidFill>
              </a:rPr>
              <a:t> </a:t>
            </a:r>
            <a:r>
              <a:rPr lang="en-US" dirty="0" err="1">
                <a:solidFill>
                  <a:srgbClr val="FFFF00"/>
                </a:solidFill>
              </a:rPr>
              <a:t>khác</a:t>
            </a:r>
            <a:r>
              <a:rPr lang="en-US" dirty="0">
                <a:solidFill>
                  <a:srgbClr val="FFFF00"/>
                </a:solidFill>
              </a:rPr>
              <a:t>.</a:t>
            </a:r>
          </a:p>
        </p:txBody>
      </p:sp>
      <p:sp>
        <p:nvSpPr>
          <p:cNvPr id="124943" name="Rectangle 15"/>
          <p:cNvSpPr>
            <a:spLocks noChangeArrowheads="1"/>
          </p:cNvSpPr>
          <p:nvPr/>
        </p:nvSpPr>
        <p:spPr bwMode="auto">
          <a:xfrm>
            <a:off x="6588125" y="4148138"/>
            <a:ext cx="2376488" cy="13684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dirty="0" err="1">
                <a:solidFill>
                  <a:srgbClr val="FFFF00"/>
                </a:solidFill>
              </a:rPr>
              <a:t>Ngành</a:t>
            </a:r>
            <a:r>
              <a:rPr lang="en-US" dirty="0">
                <a:solidFill>
                  <a:srgbClr val="FFFF00"/>
                </a:solidFill>
              </a:rPr>
              <a:t> </a:t>
            </a:r>
            <a:r>
              <a:rPr lang="en-US" dirty="0" err="1">
                <a:solidFill>
                  <a:srgbClr val="FFFF00"/>
                </a:solidFill>
              </a:rPr>
              <a:t>chăn</a:t>
            </a:r>
            <a:r>
              <a:rPr lang="en-US" dirty="0">
                <a:solidFill>
                  <a:srgbClr val="FFFF00"/>
                </a:solidFill>
              </a:rPr>
              <a:t> </a:t>
            </a:r>
            <a:r>
              <a:rPr lang="en-US" dirty="0" err="1">
                <a:solidFill>
                  <a:srgbClr val="FFFF00"/>
                </a:solidFill>
              </a:rPr>
              <a:t>nuôi</a:t>
            </a:r>
            <a:r>
              <a:rPr lang="en-US" dirty="0">
                <a:solidFill>
                  <a:srgbClr val="FFFF00"/>
                </a:solidFill>
              </a:rPr>
              <a:t> </a:t>
            </a:r>
            <a:r>
              <a:rPr lang="en-US" dirty="0" err="1">
                <a:solidFill>
                  <a:srgbClr val="FFFF00"/>
                </a:solidFill>
              </a:rPr>
              <a:t>phát</a:t>
            </a:r>
            <a:r>
              <a:rPr lang="en-US" dirty="0">
                <a:solidFill>
                  <a:srgbClr val="FFFF00"/>
                </a:solidFill>
              </a:rPr>
              <a:t> </a:t>
            </a:r>
          </a:p>
          <a:p>
            <a:pPr algn="ctr"/>
            <a:r>
              <a:rPr lang="en-US" dirty="0" err="1">
                <a:solidFill>
                  <a:srgbClr val="FFFF00"/>
                </a:solidFill>
              </a:rPr>
              <a:t>triển</a:t>
            </a:r>
            <a:r>
              <a:rPr lang="en-US" dirty="0">
                <a:solidFill>
                  <a:srgbClr val="FFFF00"/>
                </a:solidFill>
              </a:rPr>
              <a:t> </a:t>
            </a:r>
            <a:r>
              <a:rPr lang="en-US" dirty="0" err="1">
                <a:solidFill>
                  <a:srgbClr val="FFFF00"/>
                </a:solidFill>
              </a:rPr>
              <a:t>ổn</a:t>
            </a:r>
            <a:r>
              <a:rPr lang="en-US" dirty="0">
                <a:solidFill>
                  <a:srgbClr val="FFFF00"/>
                </a:solidFill>
              </a:rPr>
              <a:t> </a:t>
            </a:r>
            <a:r>
              <a:rPr lang="en-US" dirty="0" err="1">
                <a:solidFill>
                  <a:srgbClr val="FFFF00"/>
                </a:solidFill>
              </a:rPr>
              <a:t>định</a:t>
            </a:r>
            <a:r>
              <a:rPr lang="en-US" dirty="0">
                <a:solidFill>
                  <a:srgbClr val="FFFF00"/>
                </a:solidFill>
              </a:rPr>
              <a:t> ,</a:t>
            </a:r>
            <a:r>
              <a:rPr lang="en-US" dirty="0" err="1">
                <a:solidFill>
                  <a:srgbClr val="FFFF00"/>
                </a:solidFill>
              </a:rPr>
              <a:t>vững</a:t>
            </a:r>
            <a:endParaRPr lang="en-US" dirty="0">
              <a:solidFill>
                <a:srgbClr val="FFFF00"/>
              </a:solidFill>
            </a:endParaRPr>
          </a:p>
          <a:p>
            <a:pPr algn="ctr"/>
            <a:r>
              <a:rPr lang="en-US" dirty="0">
                <a:solidFill>
                  <a:srgbClr val="FFFF00"/>
                </a:solidFill>
              </a:rPr>
              <a:t> </a:t>
            </a:r>
            <a:r>
              <a:rPr lang="en-US" dirty="0" err="1">
                <a:solidFill>
                  <a:srgbClr val="FFFF00"/>
                </a:solidFill>
              </a:rPr>
              <a:t>chắc</a:t>
            </a:r>
            <a:r>
              <a:rPr lang="en-US" dirty="0">
                <a:solidFill>
                  <a:srgbClr val="FFFF00"/>
                </a:solidFill>
              </a:rPr>
              <a:t>.</a:t>
            </a:r>
          </a:p>
        </p:txBody>
      </p:sp>
      <p:sp>
        <p:nvSpPr>
          <p:cNvPr id="124947" name="Line 19"/>
          <p:cNvSpPr>
            <a:spLocks noChangeShapeType="1"/>
          </p:cNvSpPr>
          <p:nvPr/>
        </p:nvSpPr>
        <p:spPr bwMode="auto">
          <a:xfrm flipV="1">
            <a:off x="2987675" y="5227638"/>
            <a:ext cx="504825" cy="1008062"/>
          </a:xfrm>
          <a:prstGeom prst="line">
            <a:avLst/>
          </a:prstGeom>
          <a:noFill/>
          <a:ln w="66675" cmpd="dbl">
            <a:solidFill>
              <a:srgbClr val="000099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24948" name="Line 20"/>
          <p:cNvSpPr>
            <a:spLocks noChangeShapeType="1"/>
          </p:cNvSpPr>
          <p:nvPr/>
        </p:nvSpPr>
        <p:spPr bwMode="auto">
          <a:xfrm>
            <a:off x="2916238" y="3932238"/>
            <a:ext cx="576262" cy="863600"/>
          </a:xfrm>
          <a:prstGeom prst="line">
            <a:avLst/>
          </a:prstGeom>
          <a:noFill/>
          <a:ln w="66675" cmpd="dbl">
            <a:solidFill>
              <a:srgbClr val="000099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24949" name="Line 21"/>
          <p:cNvSpPr>
            <a:spLocks noChangeShapeType="1"/>
          </p:cNvSpPr>
          <p:nvPr/>
        </p:nvSpPr>
        <p:spPr bwMode="auto">
          <a:xfrm flipV="1">
            <a:off x="6011863" y="4940300"/>
            <a:ext cx="504825" cy="0"/>
          </a:xfrm>
          <a:prstGeom prst="line">
            <a:avLst/>
          </a:prstGeom>
          <a:noFill/>
          <a:ln w="66675" cmpd="dbl">
            <a:solidFill>
              <a:srgbClr val="000099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24950" name="Line 22"/>
          <p:cNvSpPr>
            <a:spLocks noChangeShapeType="1"/>
          </p:cNvSpPr>
          <p:nvPr/>
        </p:nvSpPr>
        <p:spPr bwMode="auto">
          <a:xfrm>
            <a:off x="2916238" y="5011738"/>
            <a:ext cx="576262" cy="0"/>
          </a:xfrm>
          <a:prstGeom prst="line">
            <a:avLst/>
          </a:prstGeom>
          <a:noFill/>
          <a:ln w="66675" cmpd="dbl">
            <a:solidFill>
              <a:srgbClr val="000099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24951" name="Text Box 23"/>
          <p:cNvSpPr txBox="1">
            <a:spLocks noChangeArrowheads="1"/>
          </p:cNvSpPr>
          <p:nvPr/>
        </p:nvSpPr>
        <p:spPr bwMode="auto">
          <a:xfrm>
            <a:off x="323850" y="2205038"/>
            <a:ext cx="84963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Tx/>
              <a:buChar char="-"/>
            </a:pPr>
            <a:r>
              <a:rPr lang="en-US">
                <a:latin typeface="Tahoma" pitchFamily="34" charset="0"/>
              </a:rPr>
              <a:t> Trồng trọt đóng góp ¾ giá trị sản xuất nông nghiệp  .</a:t>
            </a:r>
          </a:p>
        </p:txBody>
      </p:sp>
      <p:sp>
        <p:nvSpPr>
          <p:cNvPr id="124952" name="Text Box 24"/>
          <p:cNvSpPr txBox="1">
            <a:spLocks noChangeArrowheads="1"/>
          </p:cNvSpPr>
          <p:nvPr/>
        </p:nvSpPr>
        <p:spPr bwMode="auto">
          <a:xfrm>
            <a:off x="323850" y="2636838"/>
            <a:ext cx="84963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latin typeface="Tahoma" pitchFamily="34" charset="0"/>
              </a:rPr>
              <a:t>- Nước ta trồng nhiều loại cây ,trong đó cây lúa gạo là nhiều nhất 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249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49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249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249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249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1249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249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249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9" dur="1000"/>
                                        <p:tgtEl>
                                          <p:spTgt spid="1249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4" dur="500"/>
                                        <p:tgtEl>
                                          <p:spTgt spid="1249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7" dur="500"/>
                                        <p:tgtEl>
                                          <p:spTgt spid="1249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0" dur="500"/>
                                        <p:tgtEl>
                                          <p:spTgt spid="1249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249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249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7" dur="1000"/>
                                        <p:tgtEl>
                                          <p:spTgt spid="1249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2" dur="500"/>
                                        <p:tgtEl>
                                          <p:spTgt spid="1249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249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249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9" dur="1000"/>
                                        <p:tgtEl>
                                          <p:spTgt spid="1249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4939" grpId="0" animBg="1"/>
      <p:bldP spid="124940" grpId="0" animBg="1"/>
      <p:bldP spid="124941" grpId="0" animBg="1"/>
      <p:bldP spid="124942" grpId="0" animBg="1"/>
      <p:bldP spid="124943" grpId="0" animBg="1"/>
      <p:bldP spid="124947" grpId="0" animBg="1"/>
      <p:bldP spid="124948" grpId="0" animBg="1"/>
      <p:bldP spid="124949" grpId="0" animBg="1"/>
      <p:bldP spid="124950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23" name="Oval 55"/>
          <p:cNvSpPr>
            <a:spLocks noChangeArrowheads="1"/>
          </p:cNvSpPr>
          <p:nvPr/>
        </p:nvSpPr>
        <p:spPr bwMode="auto">
          <a:xfrm>
            <a:off x="642910" y="3571876"/>
            <a:ext cx="433387" cy="43338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rgbClr val="0000FF"/>
              </a:solidFill>
            </a:endParaRPr>
          </a:p>
        </p:txBody>
      </p:sp>
      <p:sp>
        <p:nvSpPr>
          <p:cNvPr id="7213" name="AutoShape 45"/>
          <p:cNvSpPr>
            <a:spLocks noChangeArrowheads="1"/>
          </p:cNvSpPr>
          <p:nvPr/>
        </p:nvSpPr>
        <p:spPr bwMode="gray">
          <a:xfrm>
            <a:off x="1000100" y="285728"/>
            <a:ext cx="2087562" cy="488950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rgbClr val="F8F8F8"/>
              </a:gs>
              <a:gs pos="100000">
                <a:srgbClr val="F8F8F8">
                  <a:gamma/>
                  <a:shade val="76471"/>
                  <a:invGamma/>
                </a:srgbClr>
              </a:gs>
            </a:gsLst>
            <a:lin ang="5400000" scaled="1"/>
          </a:gradFill>
          <a:ln w="19050">
            <a:solidFill>
              <a:srgbClr val="C0C0C0"/>
            </a:solidFill>
            <a:round/>
            <a:headEnd/>
            <a:tailEnd/>
          </a:ln>
          <a:effectLst>
            <a:outerShdw dist="53882" dir="2700000" algn="ctr" rotWithShape="0">
              <a:srgbClr val="292929">
                <a:alpha val="50000"/>
              </a:srgbClr>
            </a:outerShdw>
          </a:effectLst>
        </p:spPr>
        <p:txBody>
          <a:bodyPr wrap="none" anchor="ctr"/>
          <a:lstStyle/>
          <a:p>
            <a:endParaRPr lang="en-US">
              <a:solidFill>
                <a:srgbClr val="0000FF"/>
              </a:solidFill>
            </a:endParaRPr>
          </a:p>
        </p:txBody>
      </p:sp>
      <p:sp>
        <p:nvSpPr>
          <p:cNvPr id="7214" name="Oval 46"/>
          <p:cNvSpPr>
            <a:spLocks noChangeArrowheads="1"/>
          </p:cNvSpPr>
          <p:nvPr/>
        </p:nvSpPr>
        <p:spPr bwMode="gray">
          <a:xfrm>
            <a:off x="714348" y="428604"/>
            <a:ext cx="228600" cy="228600"/>
          </a:xfrm>
          <a:prstGeom prst="ellipse">
            <a:avLst/>
          </a:prstGeom>
          <a:gradFill rotWithShape="1">
            <a:gsLst>
              <a:gs pos="0">
                <a:schemeClr val="accent2"/>
              </a:gs>
              <a:gs pos="100000">
                <a:schemeClr val="accent2">
                  <a:gamma/>
                  <a:shade val="66667"/>
                  <a:invGamma/>
                </a:schemeClr>
              </a:gs>
            </a:gsLst>
            <a:path path="shape">
              <a:fillToRect l="50000" t="50000" r="50000" b="50000"/>
            </a:path>
          </a:gradFill>
          <a:ln w="19050">
            <a:solidFill>
              <a:srgbClr val="FFFFFF"/>
            </a:solidFill>
            <a:round/>
            <a:headEnd/>
            <a:tailEnd/>
          </a:ln>
          <a:effectLst>
            <a:outerShdw dist="63500" dir="2212194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endParaRPr lang="en-US">
              <a:solidFill>
                <a:srgbClr val="0000FF"/>
              </a:solidFill>
            </a:endParaRPr>
          </a:p>
        </p:txBody>
      </p:sp>
      <p:sp>
        <p:nvSpPr>
          <p:cNvPr id="7215" name="Rectangle 47"/>
          <p:cNvSpPr>
            <a:spLocks noChangeArrowheads="1"/>
          </p:cNvSpPr>
          <p:nvPr/>
        </p:nvSpPr>
        <p:spPr bwMode="auto">
          <a:xfrm>
            <a:off x="1071538" y="357166"/>
            <a:ext cx="193357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en-US" dirty="0" err="1">
                <a:solidFill>
                  <a:srgbClr val="0000FF"/>
                </a:solidFill>
                <a:latin typeface="Tahoma" pitchFamily="34" charset="0"/>
              </a:rPr>
              <a:t>Kiểm</a:t>
            </a:r>
            <a:r>
              <a:rPr lang="en-US" dirty="0">
                <a:solidFill>
                  <a:srgbClr val="0000FF"/>
                </a:solidFill>
                <a:latin typeface="Tahoma" pitchFamily="34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Tahoma" pitchFamily="34" charset="0"/>
              </a:rPr>
              <a:t>tra</a:t>
            </a:r>
            <a:r>
              <a:rPr lang="en-US" dirty="0">
                <a:solidFill>
                  <a:srgbClr val="0000FF"/>
                </a:solidFill>
                <a:latin typeface="Tahoma" pitchFamily="34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Tahoma" pitchFamily="34" charset="0"/>
              </a:rPr>
              <a:t>bài</a:t>
            </a:r>
            <a:r>
              <a:rPr lang="en-US" dirty="0">
                <a:solidFill>
                  <a:srgbClr val="0000FF"/>
                </a:solidFill>
                <a:latin typeface="Tahoma" pitchFamily="34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Tahoma" pitchFamily="34" charset="0"/>
              </a:rPr>
              <a:t>cũ</a:t>
            </a:r>
            <a:r>
              <a:rPr lang="en-US" dirty="0">
                <a:solidFill>
                  <a:srgbClr val="0000FF"/>
                </a:solidFill>
                <a:latin typeface="Tahoma" pitchFamily="34" charset="0"/>
              </a:rPr>
              <a:t> : </a:t>
            </a:r>
          </a:p>
        </p:txBody>
      </p:sp>
      <p:sp>
        <p:nvSpPr>
          <p:cNvPr id="7218" name="Rectangle 50"/>
          <p:cNvSpPr>
            <a:spLocks noChangeArrowheads="1"/>
          </p:cNvSpPr>
          <p:nvPr/>
        </p:nvSpPr>
        <p:spPr bwMode="auto">
          <a:xfrm>
            <a:off x="357158" y="4786322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endParaRPr lang="en-US">
              <a:solidFill>
                <a:srgbClr val="0000FF"/>
              </a:solidFill>
              <a:latin typeface="Tahoma" pitchFamily="34" charset="0"/>
            </a:endParaRPr>
          </a:p>
        </p:txBody>
      </p:sp>
      <p:sp>
        <p:nvSpPr>
          <p:cNvPr id="7220" name="Rectangle 52"/>
          <p:cNvSpPr>
            <a:spLocks noChangeArrowheads="1"/>
          </p:cNvSpPr>
          <p:nvPr/>
        </p:nvSpPr>
        <p:spPr bwMode="auto">
          <a:xfrm>
            <a:off x="642910" y="1000108"/>
            <a:ext cx="6786578" cy="41549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342900" indent="-342900"/>
            <a:r>
              <a:rPr lang="en-US" sz="2400" dirty="0">
                <a:solidFill>
                  <a:srgbClr val="0000FF"/>
                </a:solidFill>
                <a:latin typeface="Tahoma" pitchFamily="34" charset="0"/>
                <a:cs typeface="Arial" pitchFamily="34" charset="0"/>
              </a:rPr>
              <a:t>I/</a:t>
            </a:r>
            <a:r>
              <a:rPr lang="en-US" sz="2400" dirty="0" err="1">
                <a:solidFill>
                  <a:srgbClr val="0000FF"/>
                </a:solidFill>
                <a:latin typeface="Tahoma" pitchFamily="34" charset="0"/>
                <a:cs typeface="Arial" pitchFamily="34" charset="0"/>
              </a:rPr>
              <a:t>Chọn</a:t>
            </a:r>
            <a:r>
              <a:rPr lang="en-US" sz="2400" dirty="0">
                <a:solidFill>
                  <a:srgbClr val="0000FF"/>
                </a:solidFill>
                <a:latin typeface="Tahoma" pitchFamily="34" charset="0"/>
                <a:cs typeface="Arial" pitchFamily="34" charset="0"/>
              </a:rPr>
              <a:t> ý </a:t>
            </a:r>
            <a:r>
              <a:rPr lang="en-US" sz="2400" dirty="0" err="1">
                <a:solidFill>
                  <a:srgbClr val="0000FF"/>
                </a:solidFill>
                <a:latin typeface="Tahoma" pitchFamily="34" charset="0"/>
                <a:cs typeface="Arial" pitchFamily="34" charset="0"/>
              </a:rPr>
              <a:t>đúng</a:t>
            </a:r>
            <a:r>
              <a:rPr lang="en-US" sz="2400" dirty="0">
                <a:solidFill>
                  <a:srgbClr val="0000FF"/>
                </a:solidFill>
                <a:latin typeface="Tahoma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ahoma" pitchFamily="34" charset="0"/>
                <a:cs typeface="Arial" pitchFamily="34" charset="0"/>
              </a:rPr>
              <a:t>để</a:t>
            </a:r>
            <a:r>
              <a:rPr lang="en-US" sz="2400" dirty="0">
                <a:solidFill>
                  <a:srgbClr val="0000FF"/>
                </a:solidFill>
                <a:latin typeface="Tahoma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ahoma" pitchFamily="34" charset="0"/>
                <a:cs typeface="Arial" pitchFamily="34" charset="0"/>
              </a:rPr>
              <a:t>trả</a:t>
            </a:r>
            <a:r>
              <a:rPr lang="en-US" sz="2400" dirty="0">
                <a:solidFill>
                  <a:srgbClr val="0000FF"/>
                </a:solidFill>
                <a:latin typeface="Tahoma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ahoma" pitchFamily="34" charset="0"/>
                <a:cs typeface="Arial" pitchFamily="34" charset="0"/>
              </a:rPr>
              <a:t>lời</a:t>
            </a:r>
            <a:r>
              <a:rPr lang="en-US" sz="2400" dirty="0">
                <a:solidFill>
                  <a:srgbClr val="0000FF"/>
                </a:solidFill>
                <a:latin typeface="Tahoma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ahoma" pitchFamily="34" charset="0"/>
                <a:cs typeface="Arial" pitchFamily="34" charset="0"/>
              </a:rPr>
              <a:t>cho</a:t>
            </a:r>
            <a:r>
              <a:rPr lang="en-US" sz="2400" dirty="0">
                <a:solidFill>
                  <a:srgbClr val="0000FF"/>
                </a:solidFill>
                <a:latin typeface="Tahoma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0000FF"/>
                </a:solidFill>
                <a:latin typeface="Tahoma" pitchFamily="34" charset="0"/>
                <a:cs typeface="Arial" pitchFamily="34" charset="0"/>
              </a:rPr>
              <a:t>câu</a:t>
            </a:r>
            <a:r>
              <a:rPr lang="en-US" sz="2400" dirty="0" smtClean="0">
                <a:solidFill>
                  <a:srgbClr val="0000FF"/>
                </a:solidFill>
                <a:latin typeface="Tahoma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ahoma" pitchFamily="34" charset="0"/>
                <a:cs typeface="Arial" pitchFamily="34" charset="0"/>
              </a:rPr>
              <a:t>hỏi</a:t>
            </a:r>
            <a:r>
              <a:rPr lang="en-US" sz="2400" dirty="0">
                <a:solidFill>
                  <a:srgbClr val="0000FF"/>
                </a:solidFill>
                <a:latin typeface="Tahoma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ahoma" pitchFamily="34" charset="0"/>
                <a:cs typeface="Arial" pitchFamily="34" charset="0"/>
              </a:rPr>
              <a:t>sau</a:t>
            </a:r>
            <a:r>
              <a:rPr lang="en-US" sz="2400" dirty="0" smtClean="0">
                <a:solidFill>
                  <a:srgbClr val="0000FF"/>
                </a:solidFill>
                <a:latin typeface="Tahoma" pitchFamily="34" charset="0"/>
                <a:cs typeface="Arial" pitchFamily="34" charset="0"/>
              </a:rPr>
              <a:t>:</a:t>
            </a:r>
          </a:p>
          <a:p>
            <a:pPr marL="342900" indent="-342900"/>
            <a:endParaRPr lang="en-US" sz="2400" dirty="0">
              <a:solidFill>
                <a:srgbClr val="0000FF"/>
              </a:solidFill>
              <a:latin typeface="Tahoma" pitchFamily="34" charset="0"/>
              <a:cs typeface="Arial" pitchFamily="34" charset="0"/>
            </a:endParaRPr>
          </a:p>
          <a:p>
            <a:pPr marL="342900" indent="-342900"/>
            <a:r>
              <a:rPr lang="en-US" sz="2400" dirty="0" err="1" smtClean="0">
                <a:solidFill>
                  <a:srgbClr val="0000FF"/>
                </a:solidFill>
                <a:latin typeface="Tahoma" pitchFamily="34" charset="0"/>
                <a:cs typeface="Arial" pitchFamily="34" charset="0"/>
              </a:rPr>
              <a:t>Nước</a:t>
            </a:r>
            <a:r>
              <a:rPr lang="en-US" sz="2400" dirty="0" smtClean="0">
                <a:solidFill>
                  <a:srgbClr val="0000FF"/>
                </a:solidFill>
                <a:latin typeface="Tahoma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ahoma" pitchFamily="34" charset="0"/>
                <a:cs typeface="Arial" pitchFamily="34" charset="0"/>
              </a:rPr>
              <a:t>ta</a:t>
            </a:r>
            <a:r>
              <a:rPr lang="en-US" sz="2400" dirty="0">
                <a:solidFill>
                  <a:srgbClr val="0000FF"/>
                </a:solidFill>
                <a:latin typeface="Tahoma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ahoma" pitchFamily="34" charset="0"/>
                <a:cs typeface="Arial" pitchFamily="34" charset="0"/>
              </a:rPr>
              <a:t>có</a:t>
            </a:r>
            <a:r>
              <a:rPr lang="en-US" sz="2400" dirty="0">
                <a:solidFill>
                  <a:srgbClr val="0000FF"/>
                </a:solidFill>
                <a:latin typeface="Tahoma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ahoma" pitchFamily="34" charset="0"/>
                <a:cs typeface="Arial" pitchFamily="34" charset="0"/>
              </a:rPr>
              <a:t>bao</a:t>
            </a:r>
            <a:r>
              <a:rPr lang="en-US" sz="2400" dirty="0">
                <a:solidFill>
                  <a:srgbClr val="0000FF"/>
                </a:solidFill>
                <a:latin typeface="Tahoma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ahoma" pitchFamily="34" charset="0"/>
                <a:cs typeface="Arial" pitchFamily="34" charset="0"/>
              </a:rPr>
              <a:t>nhiêu</a:t>
            </a:r>
            <a:r>
              <a:rPr lang="en-US" sz="2400" dirty="0">
                <a:solidFill>
                  <a:srgbClr val="0000FF"/>
                </a:solidFill>
                <a:latin typeface="Tahoma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ahoma" pitchFamily="34" charset="0"/>
                <a:cs typeface="Arial" pitchFamily="34" charset="0"/>
              </a:rPr>
              <a:t>dân</a:t>
            </a:r>
            <a:r>
              <a:rPr lang="en-US" sz="2400" dirty="0">
                <a:solidFill>
                  <a:srgbClr val="0000FF"/>
                </a:solidFill>
                <a:latin typeface="Tahoma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ahoma" pitchFamily="34" charset="0"/>
                <a:cs typeface="Arial" pitchFamily="34" charset="0"/>
              </a:rPr>
              <a:t>tộc</a:t>
            </a:r>
            <a:r>
              <a:rPr lang="en-US" sz="2400" dirty="0">
                <a:solidFill>
                  <a:srgbClr val="0000FF"/>
                </a:solidFill>
                <a:latin typeface="Tahoma" pitchFamily="34" charset="0"/>
                <a:cs typeface="Arial" pitchFamily="34" charset="0"/>
              </a:rPr>
              <a:t>?</a:t>
            </a:r>
          </a:p>
          <a:p>
            <a:pPr marL="342900" indent="-342900">
              <a:buFontTx/>
              <a:buAutoNum type="alphaUcPeriod"/>
            </a:pPr>
            <a:r>
              <a:rPr lang="en-US" sz="2400" dirty="0">
                <a:solidFill>
                  <a:srgbClr val="0000FF"/>
                </a:solidFill>
                <a:latin typeface="Tahoma" pitchFamily="34" charset="0"/>
                <a:cs typeface="Arial" pitchFamily="34" charset="0"/>
              </a:rPr>
              <a:t>52 </a:t>
            </a:r>
            <a:r>
              <a:rPr lang="en-US" sz="2400" dirty="0" err="1">
                <a:solidFill>
                  <a:srgbClr val="0000FF"/>
                </a:solidFill>
                <a:latin typeface="Tahoma" pitchFamily="34" charset="0"/>
                <a:cs typeface="Arial" pitchFamily="34" charset="0"/>
              </a:rPr>
              <a:t>dân</a:t>
            </a:r>
            <a:r>
              <a:rPr lang="en-US" sz="2400" dirty="0">
                <a:solidFill>
                  <a:srgbClr val="0000FF"/>
                </a:solidFill>
                <a:latin typeface="Tahoma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ahoma" pitchFamily="34" charset="0"/>
                <a:cs typeface="Arial" pitchFamily="34" charset="0"/>
              </a:rPr>
              <a:t>tộc</a:t>
            </a:r>
            <a:r>
              <a:rPr lang="en-US" sz="2400" dirty="0">
                <a:solidFill>
                  <a:srgbClr val="0000FF"/>
                </a:solidFill>
                <a:latin typeface="Tahoma" pitchFamily="34" charset="0"/>
                <a:cs typeface="Arial" pitchFamily="34" charset="0"/>
              </a:rPr>
              <a:t>.</a:t>
            </a:r>
          </a:p>
          <a:p>
            <a:pPr marL="342900" indent="-342900"/>
            <a:endParaRPr lang="en-US" sz="2400" dirty="0">
              <a:solidFill>
                <a:srgbClr val="0000FF"/>
              </a:solidFill>
              <a:latin typeface="Tahoma" pitchFamily="34" charset="0"/>
              <a:cs typeface="Arial" pitchFamily="34" charset="0"/>
            </a:endParaRPr>
          </a:p>
          <a:p>
            <a:pPr marL="342900" indent="-342900">
              <a:buFontTx/>
              <a:buAutoNum type="alphaUcPeriod" startAt="2"/>
            </a:pPr>
            <a:r>
              <a:rPr lang="en-US" sz="2400" dirty="0">
                <a:solidFill>
                  <a:srgbClr val="0000FF"/>
                </a:solidFill>
                <a:latin typeface="Tahoma" pitchFamily="34" charset="0"/>
                <a:cs typeface="Arial" pitchFamily="34" charset="0"/>
              </a:rPr>
              <a:t>53 </a:t>
            </a:r>
            <a:r>
              <a:rPr lang="en-US" sz="2400" dirty="0" err="1">
                <a:solidFill>
                  <a:srgbClr val="0000FF"/>
                </a:solidFill>
                <a:latin typeface="Tahoma" pitchFamily="34" charset="0"/>
                <a:cs typeface="Arial" pitchFamily="34" charset="0"/>
              </a:rPr>
              <a:t>dân</a:t>
            </a:r>
            <a:r>
              <a:rPr lang="en-US" sz="2400" dirty="0">
                <a:solidFill>
                  <a:srgbClr val="0000FF"/>
                </a:solidFill>
                <a:latin typeface="Tahoma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ahoma" pitchFamily="34" charset="0"/>
                <a:cs typeface="Arial" pitchFamily="34" charset="0"/>
              </a:rPr>
              <a:t>tộc</a:t>
            </a:r>
            <a:r>
              <a:rPr lang="en-US" sz="2400" dirty="0">
                <a:solidFill>
                  <a:srgbClr val="0000FF"/>
                </a:solidFill>
                <a:latin typeface="Tahoma" pitchFamily="34" charset="0"/>
                <a:cs typeface="Arial" pitchFamily="34" charset="0"/>
              </a:rPr>
              <a:t>.</a:t>
            </a:r>
          </a:p>
          <a:p>
            <a:pPr marL="342900" indent="-342900"/>
            <a:endParaRPr lang="en-US" sz="2400" dirty="0">
              <a:solidFill>
                <a:srgbClr val="0000FF"/>
              </a:solidFill>
              <a:latin typeface="Tahoma" pitchFamily="34" charset="0"/>
              <a:cs typeface="Arial" pitchFamily="34" charset="0"/>
            </a:endParaRPr>
          </a:p>
          <a:p>
            <a:pPr marL="342900" indent="-342900">
              <a:buFontTx/>
              <a:buAutoNum type="alphaUcPeriod" startAt="3"/>
            </a:pPr>
            <a:r>
              <a:rPr lang="en-US" sz="2400" dirty="0">
                <a:solidFill>
                  <a:srgbClr val="0000FF"/>
                </a:solidFill>
                <a:latin typeface="Tahoma" pitchFamily="34" charset="0"/>
                <a:cs typeface="Arial" pitchFamily="34" charset="0"/>
              </a:rPr>
              <a:t>54 </a:t>
            </a:r>
            <a:r>
              <a:rPr lang="en-US" sz="2400" dirty="0" err="1">
                <a:solidFill>
                  <a:srgbClr val="0000FF"/>
                </a:solidFill>
                <a:latin typeface="Tahoma" pitchFamily="34" charset="0"/>
                <a:cs typeface="Arial" pitchFamily="34" charset="0"/>
              </a:rPr>
              <a:t>dân</a:t>
            </a:r>
            <a:r>
              <a:rPr lang="en-US" sz="2400" dirty="0">
                <a:solidFill>
                  <a:srgbClr val="0000FF"/>
                </a:solidFill>
                <a:latin typeface="Tahoma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ahoma" pitchFamily="34" charset="0"/>
                <a:cs typeface="Arial" pitchFamily="34" charset="0"/>
              </a:rPr>
              <a:t>tộc</a:t>
            </a:r>
            <a:r>
              <a:rPr lang="en-US" sz="2400" dirty="0">
                <a:solidFill>
                  <a:srgbClr val="0000FF"/>
                </a:solidFill>
                <a:latin typeface="Tahoma" pitchFamily="34" charset="0"/>
                <a:cs typeface="Arial" pitchFamily="34" charset="0"/>
              </a:rPr>
              <a:t>.</a:t>
            </a:r>
          </a:p>
          <a:p>
            <a:pPr marL="342900" indent="-342900"/>
            <a:endParaRPr lang="en-US" sz="2400" dirty="0">
              <a:solidFill>
                <a:srgbClr val="0000FF"/>
              </a:solidFill>
              <a:latin typeface="Tahoma" pitchFamily="34" charset="0"/>
              <a:cs typeface="Arial" pitchFamily="34" charset="0"/>
            </a:endParaRPr>
          </a:p>
          <a:p>
            <a:pPr marL="342900" indent="-342900"/>
            <a:r>
              <a:rPr lang="en-US" sz="2400" dirty="0">
                <a:solidFill>
                  <a:srgbClr val="0000FF"/>
                </a:solidFill>
                <a:latin typeface="Tahoma" pitchFamily="34" charset="0"/>
                <a:cs typeface="Arial" pitchFamily="34" charset="0"/>
              </a:rPr>
              <a:t>D.  55 </a:t>
            </a:r>
            <a:r>
              <a:rPr lang="en-US" sz="2400" dirty="0" err="1">
                <a:solidFill>
                  <a:srgbClr val="0000FF"/>
                </a:solidFill>
                <a:latin typeface="Tahoma" pitchFamily="34" charset="0"/>
                <a:cs typeface="Arial" pitchFamily="34" charset="0"/>
              </a:rPr>
              <a:t>dân</a:t>
            </a:r>
            <a:r>
              <a:rPr lang="en-US" sz="2400" dirty="0">
                <a:solidFill>
                  <a:srgbClr val="0000FF"/>
                </a:solidFill>
                <a:latin typeface="Tahoma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ahoma" pitchFamily="34" charset="0"/>
                <a:cs typeface="Arial" pitchFamily="34" charset="0"/>
              </a:rPr>
              <a:t>tộc</a:t>
            </a:r>
            <a:r>
              <a:rPr lang="en-US" sz="2400" dirty="0">
                <a:solidFill>
                  <a:srgbClr val="0000FF"/>
                </a:solidFill>
                <a:latin typeface="Tahoma" pitchFamily="34" charset="0"/>
                <a:cs typeface="Arial" pitchFamily="34" charset="0"/>
              </a:rPr>
              <a:t>.</a:t>
            </a:r>
          </a:p>
          <a:p>
            <a:pPr marL="342900" indent="-342900"/>
            <a:endParaRPr lang="en-US" sz="2400" dirty="0">
              <a:solidFill>
                <a:srgbClr val="0000FF"/>
              </a:solidFill>
              <a:latin typeface="Tahoma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2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2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72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72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2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72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2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2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1" dur="1000"/>
                                        <p:tgtEl>
                                          <p:spTgt spid="7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6" dur="500"/>
                                        <p:tgtEl>
                                          <p:spTgt spid="72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223" grpId="0" animBg="1"/>
      <p:bldP spid="7213" grpId="0" animBg="1"/>
      <p:bldP spid="7215" grpId="0"/>
      <p:bldP spid="7220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2338" name="Picture 2" descr="gatrong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" y="593725"/>
            <a:ext cx="1949450" cy="2524125"/>
          </a:xfrm>
          <a:prstGeom prst="rect">
            <a:avLst/>
          </a:prstGeom>
          <a:noFill/>
          <a:ln w="28575">
            <a:solidFill>
              <a:srgbClr val="000099"/>
            </a:solidFill>
            <a:miter lim="800000"/>
            <a:headEnd/>
            <a:tailEnd/>
          </a:ln>
        </p:spPr>
      </p:pic>
      <p:pic>
        <p:nvPicPr>
          <p:cNvPr id="142339" name="Picture 3" descr="Vit_bk_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495550" y="604838"/>
            <a:ext cx="3276600" cy="2500312"/>
          </a:xfrm>
          <a:prstGeom prst="rect">
            <a:avLst/>
          </a:prstGeom>
          <a:noFill/>
          <a:ln w="28575">
            <a:solidFill>
              <a:srgbClr val="000099"/>
            </a:solidFill>
            <a:miter lim="800000"/>
            <a:headEnd/>
            <a:tailEnd/>
          </a:ln>
        </p:spPr>
      </p:pic>
      <p:pic>
        <p:nvPicPr>
          <p:cNvPr id="142340" name="Picture 4" descr="1152603783lon-con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589713" y="3638550"/>
            <a:ext cx="2438400" cy="2625725"/>
          </a:xfrm>
          <a:prstGeom prst="rect">
            <a:avLst/>
          </a:prstGeom>
          <a:noFill/>
          <a:ln w="28575">
            <a:solidFill>
              <a:srgbClr val="000099"/>
            </a:solidFill>
            <a:miter lim="800000"/>
            <a:headEnd/>
            <a:tailEnd/>
          </a:ln>
        </p:spPr>
      </p:pic>
      <p:pic>
        <p:nvPicPr>
          <p:cNvPr id="142341" name="Picture 5" descr="240px-Water_buffalo_bathi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457575" y="3627438"/>
            <a:ext cx="2825750" cy="2600325"/>
          </a:xfrm>
          <a:prstGeom prst="rect">
            <a:avLst/>
          </a:prstGeom>
          <a:noFill/>
          <a:ln w="28575">
            <a:solidFill>
              <a:srgbClr val="000099"/>
            </a:solidFill>
            <a:miter lim="800000"/>
            <a:headEnd/>
            <a:tailEnd/>
          </a:ln>
        </p:spPr>
      </p:pic>
      <p:pic>
        <p:nvPicPr>
          <p:cNvPr id="142342" name="Picture 6" descr="Photo_Download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122988" y="617538"/>
            <a:ext cx="2919412" cy="2493962"/>
          </a:xfrm>
          <a:prstGeom prst="rect">
            <a:avLst/>
          </a:prstGeom>
          <a:noFill/>
          <a:ln w="28575">
            <a:solidFill>
              <a:srgbClr val="000099"/>
            </a:solidFill>
            <a:miter lim="800000"/>
            <a:headEnd/>
            <a:tailEnd/>
          </a:ln>
        </p:spPr>
      </p:pic>
      <p:pic>
        <p:nvPicPr>
          <p:cNvPr id="142343" name="Picture 7" descr="web2001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192088" y="3629025"/>
            <a:ext cx="2868612" cy="2581275"/>
          </a:xfrm>
          <a:prstGeom prst="rect">
            <a:avLst/>
          </a:prstGeom>
          <a:noFill/>
          <a:ln w="28575">
            <a:solidFill>
              <a:srgbClr val="000099"/>
            </a:solidFill>
            <a:miter lim="800000"/>
            <a:headEnd/>
            <a:tailEnd/>
          </a:ln>
        </p:spPr>
      </p:pic>
      <p:sp>
        <p:nvSpPr>
          <p:cNvPr id="142344" name="Line 8"/>
          <p:cNvSpPr>
            <a:spLocks noChangeShapeType="1"/>
          </p:cNvSpPr>
          <p:nvPr/>
        </p:nvSpPr>
        <p:spPr bwMode="auto">
          <a:xfrm>
            <a:off x="0" y="3400425"/>
            <a:ext cx="9144000" cy="0"/>
          </a:xfrm>
          <a:prstGeom prst="line">
            <a:avLst/>
          </a:prstGeom>
          <a:noFill/>
          <a:ln w="63500" cmpd="dbl">
            <a:solidFill>
              <a:srgbClr val="990033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42345" name="Line 9"/>
          <p:cNvSpPr>
            <a:spLocks noChangeShapeType="1"/>
          </p:cNvSpPr>
          <p:nvPr/>
        </p:nvSpPr>
        <p:spPr bwMode="auto">
          <a:xfrm flipV="1">
            <a:off x="2333625" y="493713"/>
            <a:ext cx="0" cy="2881312"/>
          </a:xfrm>
          <a:prstGeom prst="line">
            <a:avLst/>
          </a:prstGeom>
          <a:noFill/>
          <a:ln w="63500" cmpd="dbl">
            <a:solidFill>
              <a:srgbClr val="990033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42346" name="Line 10"/>
          <p:cNvSpPr>
            <a:spLocks noChangeShapeType="1"/>
          </p:cNvSpPr>
          <p:nvPr/>
        </p:nvSpPr>
        <p:spPr bwMode="auto">
          <a:xfrm flipV="1">
            <a:off x="5932488" y="493713"/>
            <a:ext cx="0" cy="2881312"/>
          </a:xfrm>
          <a:prstGeom prst="line">
            <a:avLst/>
          </a:prstGeom>
          <a:noFill/>
          <a:ln w="63500" cmpd="dbl">
            <a:solidFill>
              <a:srgbClr val="990033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42347" name="Line 11"/>
          <p:cNvSpPr>
            <a:spLocks noChangeShapeType="1"/>
          </p:cNvSpPr>
          <p:nvPr/>
        </p:nvSpPr>
        <p:spPr bwMode="auto">
          <a:xfrm flipV="1">
            <a:off x="3270250" y="3417888"/>
            <a:ext cx="0" cy="2881312"/>
          </a:xfrm>
          <a:prstGeom prst="line">
            <a:avLst/>
          </a:prstGeom>
          <a:noFill/>
          <a:ln w="63500" cmpd="dbl">
            <a:solidFill>
              <a:srgbClr val="990033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42348" name="Line 12"/>
          <p:cNvSpPr>
            <a:spLocks noChangeShapeType="1"/>
          </p:cNvSpPr>
          <p:nvPr/>
        </p:nvSpPr>
        <p:spPr bwMode="auto">
          <a:xfrm flipV="1">
            <a:off x="6440488" y="3430588"/>
            <a:ext cx="0" cy="2881312"/>
          </a:xfrm>
          <a:prstGeom prst="line">
            <a:avLst/>
          </a:prstGeom>
          <a:noFill/>
          <a:ln w="63500" cmpd="dbl">
            <a:solidFill>
              <a:srgbClr val="990033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2000"/>
                                        <p:tgtEl>
                                          <p:spTgt spid="142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2000"/>
                                        <p:tgtEl>
                                          <p:spTgt spid="1423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2000"/>
                                        <p:tgtEl>
                                          <p:spTgt spid="1423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2000"/>
                                        <p:tgtEl>
                                          <p:spTgt spid="1423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2000"/>
                                        <p:tgtEl>
                                          <p:spTgt spid="1423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2000"/>
                                        <p:tgtEl>
                                          <p:spTgt spid="1423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5" dur="3000"/>
                                        <p:tgtEl>
                                          <p:spTgt spid="1423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8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28" dur="2000"/>
                                        <p:tgtEl>
                                          <p:spTgt spid="1423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1" dur="2000"/>
                                        <p:tgtEl>
                                          <p:spTgt spid="1423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8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34" dur="2000"/>
                                        <p:tgtEl>
                                          <p:spTgt spid="1423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7" dur="2000"/>
                                        <p:tgtEl>
                                          <p:spTgt spid="1423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2344" grpId="0" animBg="1"/>
      <p:bldP spid="142345" grpId="0" animBg="1"/>
      <p:bldP spid="142346" grpId="0" animBg="1"/>
      <p:bldP spid="142347" grpId="0" animBg="1"/>
      <p:bldP spid="142348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9" name="Text Box 5"/>
          <p:cNvSpPr txBox="1">
            <a:spLocks noChangeArrowheads="1"/>
          </p:cNvSpPr>
          <p:nvPr/>
        </p:nvSpPr>
        <p:spPr bwMode="auto">
          <a:xfrm>
            <a:off x="250825" y="1557338"/>
            <a:ext cx="3960813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u="sng">
                <a:solidFill>
                  <a:srgbClr val="0000FF"/>
                </a:solidFill>
                <a:latin typeface="Tahoma" pitchFamily="34" charset="0"/>
              </a:rPr>
              <a:t>1.Ngành trồng trọt:</a:t>
            </a:r>
          </a:p>
        </p:txBody>
      </p:sp>
      <p:sp>
        <p:nvSpPr>
          <p:cNvPr id="129030" name="Text Box 6"/>
          <p:cNvSpPr txBox="1">
            <a:spLocks noChangeArrowheads="1"/>
          </p:cNvSpPr>
          <p:nvPr/>
        </p:nvSpPr>
        <p:spPr bwMode="auto">
          <a:xfrm>
            <a:off x="323850" y="1844675"/>
            <a:ext cx="84963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latin typeface="Tahoma" pitchFamily="34" charset="0"/>
              </a:rPr>
              <a:t>-Trồng trọt là ngành sản xuất chính trong nông nghiệp </a:t>
            </a:r>
          </a:p>
        </p:txBody>
      </p:sp>
      <p:sp>
        <p:nvSpPr>
          <p:cNvPr id="129032" name="Text Box 8"/>
          <p:cNvSpPr txBox="1">
            <a:spLocks noChangeArrowheads="1"/>
          </p:cNvSpPr>
          <p:nvPr/>
        </p:nvSpPr>
        <p:spPr bwMode="auto">
          <a:xfrm>
            <a:off x="250825" y="2952750"/>
            <a:ext cx="3960813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u="sng">
                <a:solidFill>
                  <a:srgbClr val="0000FF"/>
                </a:solidFill>
                <a:latin typeface="Tahoma" pitchFamily="34" charset="0"/>
              </a:rPr>
              <a:t>2.Ngành chăn nuôi:</a:t>
            </a:r>
          </a:p>
        </p:txBody>
      </p:sp>
      <p:pic>
        <p:nvPicPr>
          <p:cNvPr id="129034" name="Picture 10" descr="Tr_8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800" y="4249738"/>
            <a:ext cx="9144000" cy="2608262"/>
          </a:xfrm>
          <a:prstGeom prst="rect">
            <a:avLst/>
          </a:prstGeom>
          <a:noFill/>
        </p:spPr>
      </p:pic>
      <p:sp>
        <p:nvSpPr>
          <p:cNvPr id="129035" name="Text Box 11"/>
          <p:cNvSpPr txBox="1">
            <a:spLocks noChangeArrowheads="1"/>
          </p:cNvSpPr>
          <p:nvPr/>
        </p:nvSpPr>
        <p:spPr bwMode="auto">
          <a:xfrm>
            <a:off x="323850" y="2276475"/>
            <a:ext cx="84963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Tx/>
              <a:buChar char="-"/>
            </a:pPr>
            <a:r>
              <a:rPr lang="en-US">
                <a:latin typeface="Tahoma" pitchFamily="34" charset="0"/>
              </a:rPr>
              <a:t> Trồng trọt đóng góp ¾ giá trị sản xuất nông nghiệp  .</a:t>
            </a:r>
          </a:p>
        </p:txBody>
      </p:sp>
      <p:sp>
        <p:nvSpPr>
          <p:cNvPr id="129036" name="Text Box 12"/>
          <p:cNvSpPr txBox="1">
            <a:spLocks noChangeArrowheads="1"/>
          </p:cNvSpPr>
          <p:nvPr/>
        </p:nvSpPr>
        <p:spPr bwMode="auto">
          <a:xfrm>
            <a:off x="395288" y="3384550"/>
            <a:ext cx="8748712" cy="779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Tx/>
              <a:buChar char="-"/>
            </a:pPr>
            <a:r>
              <a:rPr lang="en-US">
                <a:latin typeface="Tahoma" pitchFamily="34" charset="0"/>
              </a:rPr>
              <a:t>Trâu, bò được nuôi nhiều ở  vùng núi .</a:t>
            </a:r>
          </a:p>
          <a:p>
            <a:pPr>
              <a:spcBef>
                <a:spcPct val="50000"/>
              </a:spcBef>
            </a:pPr>
            <a:r>
              <a:rPr lang="en-US">
                <a:latin typeface="Tahoma" pitchFamily="34" charset="0"/>
              </a:rPr>
              <a:t>- Lợn và gia cầm được nuôi nhiều ở đồng bằng </a:t>
            </a:r>
          </a:p>
        </p:txBody>
      </p:sp>
      <p:sp>
        <p:nvSpPr>
          <p:cNvPr id="129037" name="Text Box 13"/>
          <p:cNvSpPr txBox="1">
            <a:spLocks noChangeArrowheads="1"/>
          </p:cNvSpPr>
          <p:nvPr/>
        </p:nvSpPr>
        <p:spPr bwMode="auto">
          <a:xfrm>
            <a:off x="323850" y="2636838"/>
            <a:ext cx="84963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latin typeface="Tahoma" pitchFamily="34" charset="0"/>
              </a:rPr>
              <a:t>- Nước ta trồng nhiều loại cây ,trong đó cây lúa gạo là nhiều nhất 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1000"/>
                                        <p:tgtEl>
                                          <p:spTgt spid="1290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7" name="Text Box 5"/>
          <p:cNvSpPr txBox="1">
            <a:spLocks noChangeArrowheads="1"/>
          </p:cNvSpPr>
          <p:nvPr/>
        </p:nvSpPr>
        <p:spPr bwMode="auto">
          <a:xfrm>
            <a:off x="250825" y="1557338"/>
            <a:ext cx="3960813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u="sng">
                <a:solidFill>
                  <a:srgbClr val="0000FF"/>
                </a:solidFill>
                <a:latin typeface="Tahoma" pitchFamily="34" charset="0"/>
              </a:rPr>
              <a:t>1.Ngành trồng trọt:</a:t>
            </a:r>
          </a:p>
        </p:txBody>
      </p:sp>
      <p:sp>
        <p:nvSpPr>
          <p:cNvPr id="125960" name="Text Box 8"/>
          <p:cNvSpPr txBox="1">
            <a:spLocks noChangeArrowheads="1"/>
          </p:cNvSpPr>
          <p:nvPr/>
        </p:nvSpPr>
        <p:spPr bwMode="auto">
          <a:xfrm>
            <a:off x="250825" y="1989138"/>
            <a:ext cx="3960813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u="sng">
                <a:solidFill>
                  <a:srgbClr val="0000FF"/>
                </a:solidFill>
                <a:latin typeface="Tahoma" pitchFamily="34" charset="0"/>
              </a:rPr>
              <a:t>2.Ngành chăn nuôi:</a:t>
            </a:r>
          </a:p>
        </p:txBody>
      </p:sp>
      <p:sp>
        <p:nvSpPr>
          <p:cNvPr id="125963" name="AutoShape 11"/>
          <p:cNvSpPr>
            <a:spLocks noChangeArrowheads="1"/>
          </p:cNvSpPr>
          <p:nvPr/>
        </p:nvSpPr>
        <p:spPr bwMode="auto">
          <a:xfrm>
            <a:off x="350838" y="2308225"/>
            <a:ext cx="8353425" cy="2663825"/>
          </a:xfrm>
          <a:prstGeom prst="horizontalScroll">
            <a:avLst>
              <a:gd name="adj" fmla="val 12500"/>
            </a:avLst>
          </a:prstGeom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US" sz="2400" dirty="0" err="1">
                <a:solidFill>
                  <a:srgbClr val="FF0000"/>
                </a:solidFill>
                <a:latin typeface="Tahoma" pitchFamily="34" charset="0"/>
              </a:rPr>
              <a:t>Trồng</a:t>
            </a:r>
            <a:r>
              <a:rPr lang="en-US" sz="2400" dirty="0">
                <a:solidFill>
                  <a:srgbClr val="FF0000"/>
                </a:solidFill>
                <a:latin typeface="Tahoma" pitchFamily="34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ahoma" pitchFamily="34" charset="0"/>
              </a:rPr>
              <a:t>trọt</a:t>
            </a:r>
            <a:r>
              <a:rPr lang="en-US" sz="2400" dirty="0">
                <a:solidFill>
                  <a:srgbClr val="FF0000"/>
                </a:solidFill>
                <a:latin typeface="Tahoma" pitchFamily="34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ahoma" pitchFamily="34" charset="0"/>
              </a:rPr>
              <a:t>là</a:t>
            </a:r>
            <a:r>
              <a:rPr lang="en-US" sz="2400" dirty="0">
                <a:solidFill>
                  <a:srgbClr val="FF0000"/>
                </a:solidFill>
                <a:latin typeface="Tahoma" pitchFamily="34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ahoma" pitchFamily="34" charset="0"/>
              </a:rPr>
              <a:t>ngành</a:t>
            </a:r>
            <a:r>
              <a:rPr lang="en-US" sz="2400" dirty="0">
                <a:solidFill>
                  <a:srgbClr val="FF0000"/>
                </a:solidFill>
                <a:latin typeface="Tahoma" pitchFamily="34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ahoma" pitchFamily="34" charset="0"/>
              </a:rPr>
              <a:t>sản</a:t>
            </a:r>
            <a:r>
              <a:rPr lang="en-US" sz="2400" dirty="0">
                <a:solidFill>
                  <a:srgbClr val="FF0000"/>
                </a:solidFill>
                <a:latin typeface="Tahoma" pitchFamily="34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ahoma" pitchFamily="34" charset="0"/>
              </a:rPr>
              <a:t>xuất</a:t>
            </a:r>
            <a:r>
              <a:rPr lang="en-US" sz="2400" dirty="0">
                <a:solidFill>
                  <a:srgbClr val="FF0000"/>
                </a:solidFill>
                <a:latin typeface="Tahoma" pitchFamily="34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ahoma" pitchFamily="34" charset="0"/>
              </a:rPr>
              <a:t>chính</a:t>
            </a:r>
            <a:r>
              <a:rPr lang="en-US" sz="2400" dirty="0">
                <a:solidFill>
                  <a:srgbClr val="FF0000"/>
                </a:solidFill>
                <a:latin typeface="Tahoma" pitchFamily="34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ahoma" pitchFamily="34" charset="0"/>
              </a:rPr>
              <a:t>trong</a:t>
            </a:r>
            <a:r>
              <a:rPr lang="en-US" sz="2400" dirty="0">
                <a:solidFill>
                  <a:srgbClr val="FF0000"/>
                </a:solidFill>
                <a:latin typeface="Tahoma" pitchFamily="34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ahoma" pitchFamily="34" charset="0"/>
              </a:rPr>
              <a:t>nông</a:t>
            </a:r>
            <a:r>
              <a:rPr lang="en-US" sz="2400" dirty="0">
                <a:solidFill>
                  <a:srgbClr val="FF0000"/>
                </a:solidFill>
                <a:latin typeface="Tahoma" pitchFamily="34" charset="0"/>
              </a:rPr>
              <a:t> </a:t>
            </a:r>
          </a:p>
          <a:p>
            <a:pPr algn="ctr"/>
            <a:r>
              <a:rPr lang="en-US" sz="2400" dirty="0" err="1">
                <a:solidFill>
                  <a:srgbClr val="FF0000"/>
                </a:solidFill>
                <a:latin typeface="Tahoma" pitchFamily="34" charset="0"/>
              </a:rPr>
              <a:t>nghiệp.Lúa</a:t>
            </a:r>
            <a:r>
              <a:rPr lang="en-US" sz="2400" dirty="0">
                <a:solidFill>
                  <a:srgbClr val="FF0000"/>
                </a:solidFill>
                <a:latin typeface="Tahoma" pitchFamily="34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ahoma" pitchFamily="34" charset="0"/>
              </a:rPr>
              <a:t>gạo</a:t>
            </a:r>
            <a:r>
              <a:rPr lang="en-US" sz="2400" dirty="0">
                <a:solidFill>
                  <a:srgbClr val="FF0000"/>
                </a:solidFill>
                <a:latin typeface="Tahoma" pitchFamily="34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ahoma" pitchFamily="34" charset="0"/>
              </a:rPr>
              <a:t>được</a:t>
            </a:r>
            <a:r>
              <a:rPr lang="en-US" sz="2400" dirty="0">
                <a:solidFill>
                  <a:srgbClr val="FF0000"/>
                </a:solidFill>
                <a:latin typeface="Tahoma" pitchFamily="34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ahoma" pitchFamily="34" charset="0"/>
              </a:rPr>
              <a:t>trồng</a:t>
            </a:r>
            <a:r>
              <a:rPr lang="en-US" sz="2400" dirty="0">
                <a:solidFill>
                  <a:srgbClr val="FF0000"/>
                </a:solidFill>
                <a:latin typeface="Tahoma" pitchFamily="34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ahoma" pitchFamily="34" charset="0"/>
              </a:rPr>
              <a:t>nhiều</a:t>
            </a:r>
            <a:r>
              <a:rPr lang="en-US" sz="2400" dirty="0">
                <a:solidFill>
                  <a:srgbClr val="FF0000"/>
                </a:solidFill>
                <a:latin typeface="Tahoma" pitchFamily="34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ahoma" pitchFamily="34" charset="0"/>
              </a:rPr>
              <a:t>nhất</a:t>
            </a:r>
            <a:r>
              <a:rPr lang="en-US" sz="2400" dirty="0">
                <a:solidFill>
                  <a:srgbClr val="FF0000"/>
                </a:solidFill>
                <a:latin typeface="Tahoma" pitchFamily="34" charset="0"/>
              </a:rPr>
              <a:t> ở </a:t>
            </a:r>
            <a:r>
              <a:rPr lang="en-US" sz="2400" dirty="0" err="1">
                <a:solidFill>
                  <a:srgbClr val="FF0000"/>
                </a:solidFill>
                <a:latin typeface="Tahoma" pitchFamily="34" charset="0"/>
              </a:rPr>
              <a:t>các</a:t>
            </a:r>
            <a:r>
              <a:rPr lang="en-US" sz="2400" dirty="0">
                <a:solidFill>
                  <a:srgbClr val="FF0000"/>
                </a:solidFill>
                <a:latin typeface="Tahoma" pitchFamily="34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ahoma" pitchFamily="34" charset="0"/>
              </a:rPr>
              <a:t>đồng</a:t>
            </a:r>
            <a:endParaRPr lang="en-US" sz="2400" dirty="0">
              <a:solidFill>
                <a:srgbClr val="FF0000"/>
              </a:solidFill>
              <a:latin typeface="Tahoma" pitchFamily="34" charset="0"/>
            </a:endParaRPr>
          </a:p>
          <a:p>
            <a:pPr algn="ctr"/>
            <a:r>
              <a:rPr lang="en-US" sz="2400" dirty="0">
                <a:solidFill>
                  <a:srgbClr val="FF0000"/>
                </a:solidFill>
                <a:latin typeface="Tahoma" pitchFamily="34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ahoma" pitchFamily="34" charset="0"/>
              </a:rPr>
              <a:t>bằng</a:t>
            </a:r>
            <a:r>
              <a:rPr lang="en-US" sz="2400" dirty="0">
                <a:solidFill>
                  <a:srgbClr val="FF0000"/>
                </a:solidFill>
                <a:latin typeface="Tahoma" pitchFamily="34" charset="0"/>
              </a:rPr>
              <a:t> ;</a:t>
            </a:r>
            <a:r>
              <a:rPr lang="en-US" sz="2400" dirty="0" err="1">
                <a:solidFill>
                  <a:srgbClr val="FF0000"/>
                </a:solidFill>
                <a:latin typeface="Tahoma" pitchFamily="34" charset="0"/>
              </a:rPr>
              <a:t>cây</a:t>
            </a:r>
            <a:r>
              <a:rPr lang="en-US" sz="2400" dirty="0">
                <a:solidFill>
                  <a:srgbClr val="FF0000"/>
                </a:solidFill>
                <a:latin typeface="Tahoma" pitchFamily="34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ahoma" pitchFamily="34" charset="0"/>
              </a:rPr>
              <a:t>công</a:t>
            </a:r>
            <a:r>
              <a:rPr lang="en-US" sz="2400" dirty="0">
                <a:solidFill>
                  <a:srgbClr val="FF0000"/>
                </a:solidFill>
                <a:latin typeface="Tahoma" pitchFamily="34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ahoma" pitchFamily="34" charset="0"/>
              </a:rPr>
              <a:t>nghiệp</a:t>
            </a:r>
            <a:r>
              <a:rPr lang="en-US" sz="2400" dirty="0">
                <a:solidFill>
                  <a:srgbClr val="FF0000"/>
                </a:solidFill>
                <a:latin typeface="Tahoma" pitchFamily="34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ahoma" pitchFamily="34" charset="0"/>
              </a:rPr>
              <a:t>lâu</a:t>
            </a:r>
            <a:r>
              <a:rPr lang="en-US" sz="2400" dirty="0">
                <a:solidFill>
                  <a:srgbClr val="FF0000"/>
                </a:solidFill>
                <a:latin typeface="Tahoma" pitchFamily="34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ahoma" pitchFamily="34" charset="0"/>
              </a:rPr>
              <a:t>năm</a:t>
            </a:r>
            <a:r>
              <a:rPr lang="en-US" sz="2400" dirty="0">
                <a:solidFill>
                  <a:srgbClr val="FF0000"/>
                </a:solidFill>
                <a:latin typeface="Tahoma" pitchFamily="34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ahoma" pitchFamily="34" charset="0"/>
              </a:rPr>
              <a:t>được</a:t>
            </a:r>
            <a:r>
              <a:rPr lang="en-US" sz="2400" dirty="0">
                <a:solidFill>
                  <a:srgbClr val="FF0000"/>
                </a:solidFill>
                <a:latin typeface="Tahoma" pitchFamily="34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ahoma" pitchFamily="34" charset="0"/>
              </a:rPr>
              <a:t>trồng</a:t>
            </a:r>
            <a:r>
              <a:rPr lang="en-US" sz="2400" dirty="0">
                <a:solidFill>
                  <a:srgbClr val="FF0000"/>
                </a:solidFill>
                <a:latin typeface="Tahoma" pitchFamily="34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ahoma" pitchFamily="34" charset="0"/>
              </a:rPr>
              <a:t>nhiều</a:t>
            </a:r>
            <a:r>
              <a:rPr lang="en-US" sz="2400" dirty="0">
                <a:solidFill>
                  <a:srgbClr val="FF0000"/>
                </a:solidFill>
                <a:latin typeface="Tahoma" pitchFamily="34" charset="0"/>
              </a:rPr>
              <a:t> </a:t>
            </a:r>
          </a:p>
          <a:p>
            <a:pPr algn="ctr"/>
            <a:r>
              <a:rPr lang="en-US" sz="2400" dirty="0">
                <a:solidFill>
                  <a:srgbClr val="FF0000"/>
                </a:solidFill>
                <a:latin typeface="Tahoma" pitchFamily="34" charset="0"/>
              </a:rPr>
              <a:t>ở </a:t>
            </a:r>
            <a:r>
              <a:rPr lang="en-US" sz="2400" dirty="0" err="1">
                <a:solidFill>
                  <a:srgbClr val="FF0000"/>
                </a:solidFill>
                <a:latin typeface="Tahoma" pitchFamily="34" charset="0"/>
              </a:rPr>
              <a:t>vùng</a:t>
            </a:r>
            <a:r>
              <a:rPr lang="en-US" sz="2400" dirty="0">
                <a:solidFill>
                  <a:srgbClr val="FF0000"/>
                </a:solidFill>
                <a:latin typeface="Tahoma" pitchFamily="34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ahoma" pitchFamily="34" charset="0"/>
              </a:rPr>
              <a:t>núi</a:t>
            </a:r>
            <a:r>
              <a:rPr lang="en-US" sz="2400" dirty="0">
                <a:solidFill>
                  <a:srgbClr val="FF0000"/>
                </a:solidFill>
                <a:latin typeface="Tahoma" pitchFamily="34" charset="0"/>
              </a:rPr>
              <a:t> ;</a:t>
            </a:r>
            <a:r>
              <a:rPr lang="en-US" sz="2400" dirty="0" err="1">
                <a:solidFill>
                  <a:srgbClr val="FF0000"/>
                </a:solidFill>
                <a:latin typeface="Tahoma" pitchFamily="34" charset="0"/>
              </a:rPr>
              <a:t>lợn</a:t>
            </a:r>
            <a:r>
              <a:rPr lang="en-US" sz="2400" dirty="0">
                <a:solidFill>
                  <a:srgbClr val="FF0000"/>
                </a:solidFill>
                <a:latin typeface="Tahoma" pitchFamily="34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ahoma" pitchFamily="34" charset="0"/>
              </a:rPr>
              <a:t>và</a:t>
            </a:r>
            <a:r>
              <a:rPr lang="en-US" sz="2400" dirty="0">
                <a:solidFill>
                  <a:srgbClr val="FF0000"/>
                </a:solidFill>
                <a:latin typeface="Tahoma" pitchFamily="34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ahoma" pitchFamily="34" charset="0"/>
              </a:rPr>
              <a:t>gia</a:t>
            </a:r>
            <a:r>
              <a:rPr lang="en-US" sz="2400" dirty="0">
                <a:solidFill>
                  <a:srgbClr val="FF0000"/>
                </a:solidFill>
                <a:latin typeface="Tahoma" pitchFamily="34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ahoma" pitchFamily="34" charset="0"/>
              </a:rPr>
              <a:t>cầm</a:t>
            </a:r>
            <a:r>
              <a:rPr lang="en-US" sz="2400" dirty="0">
                <a:solidFill>
                  <a:srgbClr val="FF0000"/>
                </a:solidFill>
                <a:latin typeface="Tahoma" pitchFamily="34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ahoma" pitchFamily="34" charset="0"/>
              </a:rPr>
              <a:t>được</a:t>
            </a:r>
            <a:r>
              <a:rPr lang="en-US" sz="2400" dirty="0">
                <a:solidFill>
                  <a:srgbClr val="FF0000"/>
                </a:solidFill>
                <a:latin typeface="Tahoma" pitchFamily="34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ahoma" pitchFamily="34" charset="0"/>
              </a:rPr>
              <a:t>nuôi</a:t>
            </a:r>
            <a:r>
              <a:rPr lang="en-US" sz="2400" dirty="0">
                <a:solidFill>
                  <a:srgbClr val="FF0000"/>
                </a:solidFill>
                <a:latin typeface="Tahoma" pitchFamily="34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ahoma" pitchFamily="34" charset="0"/>
              </a:rPr>
              <a:t>nhiều</a:t>
            </a:r>
            <a:r>
              <a:rPr lang="en-US" sz="2400" dirty="0">
                <a:solidFill>
                  <a:srgbClr val="FF0000"/>
                </a:solidFill>
                <a:latin typeface="Tahoma" pitchFamily="34" charset="0"/>
              </a:rPr>
              <a:t> ở </a:t>
            </a:r>
            <a:r>
              <a:rPr lang="en-US" sz="2400" dirty="0" err="1">
                <a:solidFill>
                  <a:srgbClr val="FF0000"/>
                </a:solidFill>
                <a:latin typeface="Tahoma" pitchFamily="34" charset="0"/>
              </a:rPr>
              <a:t>đồng</a:t>
            </a:r>
            <a:r>
              <a:rPr lang="en-US" sz="2400" dirty="0">
                <a:solidFill>
                  <a:srgbClr val="FF0000"/>
                </a:solidFill>
                <a:latin typeface="Tahoma" pitchFamily="34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ahoma" pitchFamily="34" charset="0"/>
              </a:rPr>
              <a:t>b</a:t>
            </a:r>
            <a:r>
              <a:rPr lang="en-US" sz="2400" dirty="0" err="1" smtClean="0">
                <a:solidFill>
                  <a:srgbClr val="FF0000"/>
                </a:solidFill>
                <a:latin typeface="Tahoma" pitchFamily="34" charset="0"/>
              </a:rPr>
              <a:t>ằng</a:t>
            </a:r>
            <a:r>
              <a:rPr lang="en-US" sz="2400" dirty="0">
                <a:solidFill>
                  <a:srgbClr val="FF0000"/>
                </a:solidFill>
                <a:latin typeface="Tahoma" pitchFamily="34" charset="0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7731" name="Group 755"/>
          <p:cNvGrpSpPr>
            <a:grpSpLocks/>
          </p:cNvGrpSpPr>
          <p:nvPr/>
        </p:nvGrpSpPr>
        <p:grpSpPr bwMode="auto">
          <a:xfrm>
            <a:off x="361950" y="6280150"/>
            <a:ext cx="4572000" cy="457200"/>
            <a:chOff x="1202" y="3793"/>
            <a:chExt cx="2880" cy="288"/>
          </a:xfrm>
        </p:grpSpPr>
        <p:sp>
          <p:nvSpPr>
            <p:cNvPr id="127732" name="Rectangle 756"/>
            <p:cNvSpPr>
              <a:spLocks noChangeArrowheads="1"/>
            </p:cNvSpPr>
            <p:nvPr/>
          </p:nvSpPr>
          <p:spPr bwMode="auto">
            <a:xfrm>
              <a:off x="1202" y="3793"/>
              <a:ext cx="288" cy="288"/>
            </a:xfrm>
            <a:prstGeom prst="rect">
              <a:avLst/>
            </a:prstGeom>
            <a:gradFill rotWithShape="1">
              <a:gsLst>
                <a:gs pos="0">
                  <a:srgbClr val="FFFF00"/>
                </a:gs>
                <a:gs pos="100000">
                  <a:srgbClr val="0E8031">
                    <a:alpha val="82001"/>
                  </a:srgbClr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rgbClr val="FFFF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/>
              <a:r>
                <a:rPr lang="en-US" sz="2800" b="1">
                  <a:solidFill>
                    <a:schemeClr val="hlink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imes New Roman" pitchFamily="18" charset="0"/>
                  <a:cs typeface="Arial" pitchFamily="34" charset="0"/>
                </a:rPr>
                <a:t>N</a:t>
              </a:r>
            </a:p>
          </p:txBody>
        </p:sp>
        <p:sp>
          <p:nvSpPr>
            <p:cNvPr id="127733" name="Rectangle 757"/>
            <p:cNvSpPr>
              <a:spLocks noChangeArrowheads="1"/>
            </p:cNvSpPr>
            <p:nvPr/>
          </p:nvSpPr>
          <p:spPr bwMode="auto">
            <a:xfrm>
              <a:off x="2066" y="3793"/>
              <a:ext cx="288" cy="288"/>
            </a:xfrm>
            <a:prstGeom prst="rect">
              <a:avLst/>
            </a:prstGeom>
            <a:gradFill rotWithShape="1">
              <a:gsLst>
                <a:gs pos="0">
                  <a:srgbClr val="FFFF00"/>
                </a:gs>
                <a:gs pos="100000">
                  <a:srgbClr val="0E8031">
                    <a:alpha val="82001"/>
                  </a:srgbClr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rgbClr val="FFFF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/>
              <a:r>
                <a:rPr lang="en-US" sz="2800" b="1">
                  <a:solidFill>
                    <a:schemeClr val="hlink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imes New Roman" pitchFamily="18" charset="0"/>
                  <a:cs typeface="Arial" pitchFamily="34" charset="0"/>
                </a:rPr>
                <a:t>G</a:t>
              </a:r>
            </a:p>
          </p:txBody>
        </p:sp>
        <p:sp>
          <p:nvSpPr>
            <p:cNvPr id="127734" name="Rectangle 758"/>
            <p:cNvSpPr>
              <a:spLocks noChangeArrowheads="1"/>
            </p:cNvSpPr>
            <p:nvPr/>
          </p:nvSpPr>
          <p:spPr bwMode="auto">
            <a:xfrm>
              <a:off x="2354" y="3793"/>
              <a:ext cx="288" cy="288"/>
            </a:xfrm>
            <a:prstGeom prst="rect">
              <a:avLst/>
            </a:prstGeom>
            <a:gradFill rotWithShape="1">
              <a:gsLst>
                <a:gs pos="0">
                  <a:srgbClr val="FFFF00"/>
                </a:gs>
                <a:gs pos="100000">
                  <a:srgbClr val="0E8031">
                    <a:alpha val="82001"/>
                  </a:srgbClr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rgbClr val="FFFF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/>
              <a:r>
                <a:rPr lang="en-US" sz="2800" b="1">
                  <a:solidFill>
                    <a:schemeClr val="hlink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imes New Roman" pitchFamily="18" charset="0"/>
                  <a:cs typeface="Arial" pitchFamily="34" charset="0"/>
                </a:rPr>
                <a:t>N</a:t>
              </a:r>
            </a:p>
          </p:txBody>
        </p:sp>
        <p:sp>
          <p:nvSpPr>
            <p:cNvPr id="127735" name="Rectangle 759"/>
            <p:cNvSpPr>
              <a:spLocks noChangeArrowheads="1"/>
            </p:cNvSpPr>
            <p:nvPr/>
          </p:nvSpPr>
          <p:spPr bwMode="auto">
            <a:xfrm>
              <a:off x="3218" y="3793"/>
              <a:ext cx="288" cy="288"/>
            </a:xfrm>
            <a:prstGeom prst="rect">
              <a:avLst/>
            </a:prstGeom>
            <a:gradFill rotWithShape="1">
              <a:gsLst>
                <a:gs pos="0">
                  <a:srgbClr val="FFFF00"/>
                </a:gs>
                <a:gs pos="100000">
                  <a:srgbClr val="0E8031">
                    <a:alpha val="82001"/>
                  </a:srgbClr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rgbClr val="FFFF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/>
              <a:r>
                <a:rPr lang="en-US" sz="2800" b="1">
                  <a:solidFill>
                    <a:schemeClr val="hlink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imes New Roman" pitchFamily="18" charset="0"/>
                  <a:cs typeface="Arial" pitchFamily="34" charset="0"/>
                </a:rPr>
                <a:t>I</a:t>
              </a:r>
            </a:p>
          </p:txBody>
        </p:sp>
        <p:sp>
          <p:nvSpPr>
            <p:cNvPr id="127736" name="Rectangle 760"/>
            <p:cNvSpPr>
              <a:spLocks noChangeArrowheads="1"/>
            </p:cNvSpPr>
            <p:nvPr/>
          </p:nvSpPr>
          <p:spPr bwMode="auto">
            <a:xfrm>
              <a:off x="3506" y="3793"/>
              <a:ext cx="288" cy="288"/>
            </a:xfrm>
            <a:prstGeom prst="rect">
              <a:avLst/>
            </a:prstGeom>
            <a:gradFill rotWithShape="1">
              <a:gsLst>
                <a:gs pos="0">
                  <a:srgbClr val="FFFF00"/>
                </a:gs>
                <a:gs pos="100000">
                  <a:srgbClr val="0E8031">
                    <a:alpha val="82001"/>
                  </a:srgbClr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rgbClr val="FFFF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/>
              <a:r>
                <a:rPr lang="en-US" sz="2800" b="1">
                  <a:solidFill>
                    <a:schemeClr val="hlink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imes New Roman" pitchFamily="18" charset="0"/>
                  <a:cs typeface="Arial" pitchFamily="34" charset="0"/>
                </a:rPr>
                <a:t>Ê</a:t>
              </a:r>
            </a:p>
          </p:txBody>
        </p:sp>
        <p:sp>
          <p:nvSpPr>
            <p:cNvPr id="127737" name="Rectangle 761"/>
            <p:cNvSpPr>
              <a:spLocks noChangeArrowheads="1"/>
            </p:cNvSpPr>
            <p:nvPr/>
          </p:nvSpPr>
          <p:spPr bwMode="auto">
            <a:xfrm>
              <a:off x="3794" y="3793"/>
              <a:ext cx="288" cy="288"/>
            </a:xfrm>
            <a:prstGeom prst="rect">
              <a:avLst/>
            </a:prstGeom>
            <a:gradFill rotWithShape="1">
              <a:gsLst>
                <a:gs pos="0">
                  <a:srgbClr val="FFFF00"/>
                </a:gs>
                <a:gs pos="100000">
                  <a:srgbClr val="0E8031">
                    <a:alpha val="82001"/>
                  </a:srgbClr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rgbClr val="FFFF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/>
              <a:r>
                <a:rPr lang="en-US" sz="2800" b="1">
                  <a:solidFill>
                    <a:schemeClr val="hlink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imes New Roman" pitchFamily="18" charset="0"/>
                  <a:cs typeface="Arial" pitchFamily="34" charset="0"/>
                </a:rPr>
                <a:t>P</a:t>
              </a:r>
            </a:p>
          </p:txBody>
        </p:sp>
        <p:sp>
          <p:nvSpPr>
            <p:cNvPr id="127738" name="Rectangle 762"/>
            <p:cNvSpPr>
              <a:spLocks noChangeArrowheads="1"/>
            </p:cNvSpPr>
            <p:nvPr/>
          </p:nvSpPr>
          <p:spPr bwMode="auto">
            <a:xfrm>
              <a:off x="1778" y="3793"/>
              <a:ext cx="288" cy="288"/>
            </a:xfrm>
            <a:prstGeom prst="rect">
              <a:avLst/>
            </a:prstGeom>
            <a:gradFill rotWithShape="1">
              <a:gsLst>
                <a:gs pos="0">
                  <a:srgbClr val="FFFF66"/>
                </a:gs>
                <a:gs pos="100000">
                  <a:srgbClr val="0E8031">
                    <a:alpha val="82001"/>
                  </a:srgbClr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rgbClr val="FFFF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/>
              <a:r>
                <a:rPr lang="en-US" sz="2800" b="1">
                  <a:solidFill>
                    <a:schemeClr val="hlink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imes New Roman" pitchFamily="18" charset="0"/>
                  <a:cs typeface="Arial" pitchFamily="34" charset="0"/>
                </a:rPr>
                <a:t>N</a:t>
              </a:r>
            </a:p>
          </p:txBody>
        </p:sp>
        <p:sp>
          <p:nvSpPr>
            <p:cNvPr id="127739" name="Rectangle 763"/>
            <p:cNvSpPr>
              <a:spLocks noChangeArrowheads="1"/>
            </p:cNvSpPr>
            <p:nvPr/>
          </p:nvSpPr>
          <p:spPr bwMode="auto">
            <a:xfrm>
              <a:off x="1490" y="3793"/>
              <a:ext cx="288" cy="288"/>
            </a:xfrm>
            <a:prstGeom prst="rect">
              <a:avLst/>
            </a:prstGeom>
            <a:gradFill rotWithShape="1">
              <a:gsLst>
                <a:gs pos="0">
                  <a:srgbClr val="FFFF66"/>
                </a:gs>
                <a:gs pos="100000">
                  <a:srgbClr val="0E8031">
                    <a:alpha val="82001"/>
                  </a:srgbClr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rgbClr val="FFFF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/>
              <a:r>
                <a:rPr lang="en-US" sz="2800" b="1">
                  <a:solidFill>
                    <a:schemeClr val="hlink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imes New Roman" pitchFamily="18" charset="0"/>
                  <a:cs typeface="Arial" pitchFamily="34" charset="0"/>
                </a:rPr>
                <a:t>Ô</a:t>
              </a:r>
            </a:p>
          </p:txBody>
        </p:sp>
        <p:sp>
          <p:nvSpPr>
            <p:cNvPr id="127740" name="Rectangle 764"/>
            <p:cNvSpPr>
              <a:spLocks noChangeArrowheads="1"/>
            </p:cNvSpPr>
            <p:nvPr/>
          </p:nvSpPr>
          <p:spPr bwMode="auto">
            <a:xfrm>
              <a:off x="2930" y="3793"/>
              <a:ext cx="288" cy="288"/>
            </a:xfrm>
            <a:prstGeom prst="rect">
              <a:avLst/>
            </a:prstGeom>
            <a:gradFill rotWithShape="1">
              <a:gsLst>
                <a:gs pos="0">
                  <a:srgbClr val="FFFF66"/>
                </a:gs>
                <a:gs pos="100000">
                  <a:srgbClr val="0E8031">
                    <a:alpha val="82001"/>
                  </a:srgbClr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rgbClr val="FFFF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/>
              <a:r>
                <a:rPr lang="en-US" sz="2800" b="1">
                  <a:solidFill>
                    <a:schemeClr val="hlink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imes New Roman" pitchFamily="18" charset="0"/>
                  <a:cs typeface="Arial" pitchFamily="34" charset="0"/>
                </a:rPr>
                <a:t>H</a:t>
              </a:r>
            </a:p>
          </p:txBody>
        </p:sp>
        <p:sp>
          <p:nvSpPr>
            <p:cNvPr id="127741" name="Rectangle 765"/>
            <p:cNvSpPr>
              <a:spLocks noChangeArrowheads="1"/>
            </p:cNvSpPr>
            <p:nvPr/>
          </p:nvSpPr>
          <p:spPr bwMode="auto">
            <a:xfrm>
              <a:off x="2642" y="3793"/>
              <a:ext cx="288" cy="288"/>
            </a:xfrm>
            <a:prstGeom prst="rect">
              <a:avLst/>
            </a:prstGeom>
            <a:gradFill rotWithShape="1">
              <a:gsLst>
                <a:gs pos="0">
                  <a:srgbClr val="FFFF66"/>
                </a:gs>
                <a:gs pos="100000">
                  <a:srgbClr val="0E8031">
                    <a:alpha val="82001"/>
                  </a:srgbClr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rgbClr val="FFFF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/>
              <a:r>
                <a:rPr lang="en-US" sz="2800" b="1">
                  <a:solidFill>
                    <a:schemeClr val="hlink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imes New Roman" pitchFamily="18" charset="0"/>
                  <a:cs typeface="Arial" pitchFamily="34" charset="0"/>
                </a:rPr>
                <a:t>G</a:t>
              </a:r>
            </a:p>
          </p:txBody>
        </p:sp>
      </p:grpSp>
      <p:sp>
        <p:nvSpPr>
          <p:cNvPr id="127469" name="Text Box 493"/>
          <p:cNvSpPr txBox="1">
            <a:spLocks noChangeArrowheads="1"/>
          </p:cNvSpPr>
          <p:nvPr/>
        </p:nvSpPr>
        <p:spPr bwMode="auto">
          <a:xfrm>
            <a:off x="3203575" y="692150"/>
            <a:ext cx="316865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 b="1">
                <a:latin typeface="Tahoma" pitchFamily="34" charset="0"/>
              </a:rPr>
              <a:t>ĐỊA LÝ :</a:t>
            </a:r>
          </a:p>
        </p:txBody>
      </p:sp>
      <p:sp>
        <p:nvSpPr>
          <p:cNvPr id="127470" name="Text Box 494"/>
          <p:cNvSpPr txBox="1">
            <a:spLocks noChangeArrowheads="1"/>
          </p:cNvSpPr>
          <p:nvPr/>
        </p:nvSpPr>
        <p:spPr bwMode="auto">
          <a:xfrm>
            <a:off x="3203575" y="1196975"/>
            <a:ext cx="360045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200" b="1">
                <a:solidFill>
                  <a:srgbClr val="FF3300"/>
                </a:solidFill>
                <a:latin typeface="Tahoma" pitchFamily="34" charset="0"/>
              </a:rPr>
              <a:t>NÔNG NGHIỆP </a:t>
            </a:r>
          </a:p>
        </p:txBody>
      </p:sp>
      <p:sp>
        <p:nvSpPr>
          <p:cNvPr id="127472" name="Text Box 496"/>
          <p:cNvSpPr txBox="1">
            <a:spLocks noChangeArrowheads="1"/>
          </p:cNvSpPr>
          <p:nvPr/>
        </p:nvSpPr>
        <p:spPr bwMode="auto">
          <a:xfrm>
            <a:off x="4495800" y="1981200"/>
            <a:ext cx="3124200" cy="457200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latinLnBrk="1">
              <a:spcBef>
                <a:spcPct val="50000"/>
              </a:spcBef>
            </a:pPr>
            <a:r>
              <a:rPr kumimoji="1" lang="en-US" sz="2400" b="1">
                <a:solidFill>
                  <a:schemeClr val="bg1"/>
                </a:solidFill>
                <a:latin typeface="Times New Roman" pitchFamily="18" charset="0"/>
                <a:ea typeface="Gulim" pitchFamily="34" charset="-127"/>
              </a:rPr>
              <a:t>Ô CHỮ BÍ MẬT</a:t>
            </a:r>
          </a:p>
        </p:txBody>
      </p:sp>
      <p:sp>
        <p:nvSpPr>
          <p:cNvPr id="127473" name="Rectangle 497"/>
          <p:cNvSpPr>
            <a:spLocks noChangeArrowheads="1"/>
          </p:cNvSpPr>
          <p:nvPr/>
        </p:nvSpPr>
        <p:spPr bwMode="auto">
          <a:xfrm>
            <a:off x="6019800" y="3352800"/>
            <a:ext cx="304800" cy="381000"/>
          </a:xfrm>
          <a:prstGeom prst="rect">
            <a:avLst/>
          </a:prstGeom>
          <a:solidFill>
            <a:srgbClr val="CCFF33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27474" name="Group 498"/>
          <p:cNvGrpSpPr>
            <a:grpSpLocks/>
          </p:cNvGrpSpPr>
          <p:nvPr/>
        </p:nvGrpSpPr>
        <p:grpSpPr bwMode="auto">
          <a:xfrm>
            <a:off x="4724400" y="2590800"/>
            <a:ext cx="2743200" cy="381000"/>
            <a:chOff x="2832" y="1632"/>
            <a:chExt cx="1728" cy="240"/>
          </a:xfrm>
        </p:grpSpPr>
        <p:sp>
          <p:nvSpPr>
            <p:cNvPr id="127475" name="Rectangle 499"/>
            <p:cNvSpPr>
              <a:spLocks noChangeArrowheads="1"/>
            </p:cNvSpPr>
            <p:nvPr/>
          </p:nvSpPr>
          <p:spPr bwMode="auto">
            <a:xfrm>
              <a:off x="3408" y="1632"/>
              <a:ext cx="192" cy="240"/>
            </a:xfrm>
            <a:prstGeom prst="rect">
              <a:avLst/>
            </a:prstGeom>
            <a:solidFill>
              <a:srgbClr val="CCFF33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127476" name="Group 500"/>
            <p:cNvGrpSpPr>
              <a:grpSpLocks/>
            </p:cNvGrpSpPr>
            <p:nvPr/>
          </p:nvGrpSpPr>
          <p:grpSpPr bwMode="auto">
            <a:xfrm>
              <a:off x="2832" y="1632"/>
              <a:ext cx="1728" cy="240"/>
              <a:chOff x="2832" y="1632"/>
              <a:chExt cx="1728" cy="240"/>
            </a:xfrm>
          </p:grpSpPr>
          <p:sp>
            <p:nvSpPr>
              <p:cNvPr id="127477" name="Rectangle 501"/>
              <p:cNvSpPr>
                <a:spLocks noChangeArrowheads="1"/>
              </p:cNvSpPr>
              <p:nvPr/>
            </p:nvSpPr>
            <p:spPr bwMode="auto">
              <a:xfrm>
                <a:off x="2832" y="1632"/>
                <a:ext cx="192" cy="240"/>
              </a:xfrm>
              <a:prstGeom prst="rect">
                <a:avLst/>
              </a:prstGeom>
              <a:solidFill>
                <a:schemeClr val="hlink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7478" name="Rectangle 502"/>
              <p:cNvSpPr>
                <a:spLocks noChangeArrowheads="1"/>
              </p:cNvSpPr>
              <p:nvPr/>
            </p:nvSpPr>
            <p:spPr bwMode="auto">
              <a:xfrm>
                <a:off x="3024" y="1632"/>
                <a:ext cx="192" cy="240"/>
              </a:xfrm>
              <a:prstGeom prst="rect">
                <a:avLst/>
              </a:prstGeom>
              <a:solidFill>
                <a:schemeClr val="hlink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7479" name="Rectangle 503"/>
              <p:cNvSpPr>
                <a:spLocks noChangeArrowheads="1"/>
              </p:cNvSpPr>
              <p:nvPr/>
            </p:nvSpPr>
            <p:spPr bwMode="auto">
              <a:xfrm>
                <a:off x="3216" y="1632"/>
                <a:ext cx="192" cy="240"/>
              </a:xfrm>
              <a:prstGeom prst="rect">
                <a:avLst/>
              </a:prstGeom>
              <a:solidFill>
                <a:schemeClr val="hlink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7480" name="Rectangle 504"/>
              <p:cNvSpPr>
                <a:spLocks noChangeArrowheads="1"/>
              </p:cNvSpPr>
              <p:nvPr/>
            </p:nvSpPr>
            <p:spPr bwMode="auto">
              <a:xfrm>
                <a:off x="3600" y="1632"/>
                <a:ext cx="192" cy="240"/>
              </a:xfrm>
              <a:prstGeom prst="rect">
                <a:avLst/>
              </a:prstGeom>
              <a:solidFill>
                <a:schemeClr val="hlink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7481" name="Rectangle 505"/>
              <p:cNvSpPr>
                <a:spLocks noChangeArrowheads="1"/>
              </p:cNvSpPr>
              <p:nvPr/>
            </p:nvSpPr>
            <p:spPr bwMode="auto">
              <a:xfrm>
                <a:off x="3792" y="1632"/>
                <a:ext cx="192" cy="240"/>
              </a:xfrm>
              <a:prstGeom prst="rect">
                <a:avLst/>
              </a:prstGeom>
              <a:solidFill>
                <a:schemeClr val="hlink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7482" name="Rectangle 506"/>
              <p:cNvSpPr>
                <a:spLocks noChangeArrowheads="1"/>
              </p:cNvSpPr>
              <p:nvPr/>
            </p:nvSpPr>
            <p:spPr bwMode="auto">
              <a:xfrm>
                <a:off x="3984" y="1632"/>
                <a:ext cx="192" cy="240"/>
              </a:xfrm>
              <a:prstGeom prst="rect">
                <a:avLst/>
              </a:prstGeom>
              <a:solidFill>
                <a:schemeClr val="hlink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7483" name="Rectangle 507"/>
              <p:cNvSpPr>
                <a:spLocks noChangeArrowheads="1"/>
              </p:cNvSpPr>
              <p:nvPr/>
            </p:nvSpPr>
            <p:spPr bwMode="auto">
              <a:xfrm>
                <a:off x="4176" y="1632"/>
                <a:ext cx="192" cy="240"/>
              </a:xfrm>
              <a:prstGeom prst="rect">
                <a:avLst/>
              </a:prstGeom>
              <a:solidFill>
                <a:schemeClr val="hlink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7484" name="Rectangle 508"/>
              <p:cNvSpPr>
                <a:spLocks noChangeArrowheads="1"/>
              </p:cNvSpPr>
              <p:nvPr/>
            </p:nvSpPr>
            <p:spPr bwMode="auto">
              <a:xfrm>
                <a:off x="4368" y="1632"/>
                <a:ext cx="192" cy="240"/>
              </a:xfrm>
              <a:prstGeom prst="rect">
                <a:avLst/>
              </a:prstGeom>
              <a:solidFill>
                <a:schemeClr val="hlink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grpSp>
        <p:nvGrpSpPr>
          <p:cNvPr id="127485" name="Group 509"/>
          <p:cNvGrpSpPr>
            <a:grpSpLocks/>
          </p:cNvGrpSpPr>
          <p:nvPr/>
        </p:nvGrpSpPr>
        <p:grpSpPr bwMode="auto">
          <a:xfrm>
            <a:off x="4114800" y="2971800"/>
            <a:ext cx="2438400" cy="381000"/>
            <a:chOff x="2448" y="1872"/>
            <a:chExt cx="1536" cy="240"/>
          </a:xfrm>
        </p:grpSpPr>
        <p:sp>
          <p:nvSpPr>
            <p:cNvPr id="127486" name="Rectangle 510"/>
            <p:cNvSpPr>
              <a:spLocks noChangeArrowheads="1"/>
            </p:cNvSpPr>
            <p:nvPr/>
          </p:nvSpPr>
          <p:spPr bwMode="auto">
            <a:xfrm>
              <a:off x="3600" y="1872"/>
              <a:ext cx="192" cy="240"/>
            </a:xfrm>
            <a:prstGeom prst="rect">
              <a:avLst/>
            </a:prstGeom>
            <a:solidFill>
              <a:srgbClr val="CCFF33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127487" name="Group 511"/>
            <p:cNvGrpSpPr>
              <a:grpSpLocks/>
            </p:cNvGrpSpPr>
            <p:nvPr/>
          </p:nvGrpSpPr>
          <p:grpSpPr bwMode="auto">
            <a:xfrm>
              <a:off x="2448" y="1872"/>
              <a:ext cx="1536" cy="240"/>
              <a:chOff x="2448" y="1872"/>
              <a:chExt cx="1536" cy="240"/>
            </a:xfrm>
          </p:grpSpPr>
          <p:sp>
            <p:nvSpPr>
              <p:cNvPr id="127488" name="Rectangle 512"/>
              <p:cNvSpPr>
                <a:spLocks noChangeArrowheads="1"/>
              </p:cNvSpPr>
              <p:nvPr/>
            </p:nvSpPr>
            <p:spPr bwMode="auto">
              <a:xfrm>
                <a:off x="2448" y="1872"/>
                <a:ext cx="192" cy="240"/>
              </a:xfrm>
              <a:prstGeom prst="rect">
                <a:avLst/>
              </a:prstGeom>
              <a:solidFill>
                <a:schemeClr val="hlink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7489" name="Rectangle 513"/>
              <p:cNvSpPr>
                <a:spLocks noChangeArrowheads="1"/>
              </p:cNvSpPr>
              <p:nvPr/>
            </p:nvSpPr>
            <p:spPr bwMode="auto">
              <a:xfrm>
                <a:off x="2640" y="1872"/>
                <a:ext cx="192" cy="240"/>
              </a:xfrm>
              <a:prstGeom prst="rect">
                <a:avLst/>
              </a:prstGeom>
              <a:solidFill>
                <a:schemeClr val="hlink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7490" name="Rectangle 514"/>
              <p:cNvSpPr>
                <a:spLocks noChangeArrowheads="1"/>
              </p:cNvSpPr>
              <p:nvPr/>
            </p:nvSpPr>
            <p:spPr bwMode="auto">
              <a:xfrm>
                <a:off x="2832" y="1872"/>
                <a:ext cx="192" cy="240"/>
              </a:xfrm>
              <a:prstGeom prst="rect">
                <a:avLst/>
              </a:prstGeom>
              <a:solidFill>
                <a:schemeClr val="hlink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7491" name="Rectangle 515"/>
              <p:cNvSpPr>
                <a:spLocks noChangeArrowheads="1"/>
              </p:cNvSpPr>
              <p:nvPr/>
            </p:nvSpPr>
            <p:spPr bwMode="auto">
              <a:xfrm>
                <a:off x="3024" y="1872"/>
                <a:ext cx="192" cy="240"/>
              </a:xfrm>
              <a:prstGeom prst="rect">
                <a:avLst/>
              </a:prstGeom>
              <a:solidFill>
                <a:schemeClr val="hlink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7492" name="Rectangle 516"/>
              <p:cNvSpPr>
                <a:spLocks noChangeArrowheads="1"/>
              </p:cNvSpPr>
              <p:nvPr/>
            </p:nvSpPr>
            <p:spPr bwMode="auto">
              <a:xfrm>
                <a:off x="3216" y="1872"/>
                <a:ext cx="192" cy="240"/>
              </a:xfrm>
              <a:prstGeom prst="rect">
                <a:avLst/>
              </a:prstGeom>
              <a:solidFill>
                <a:schemeClr val="hlink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7493" name="Rectangle 517"/>
              <p:cNvSpPr>
                <a:spLocks noChangeArrowheads="1"/>
              </p:cNvSpPr>
              <p:nvPr/>
            </p:nvSpPr>
            <p:spPr bwMode="auto">
              <a:xfrm>
                <a:off x="3408" y="1872"/>
                <a:ext cx="192" cy="240"/>
              </a:xfrm>
              <a:prstGeom prst="rect">
                <a:avLst/>
              </a:prstGeom>
              <a:solidFill>
                <a:schemeClr val="hlink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7494" name="Rectangle 518"/>
              <p:cNvSpPr>
                <a:spLocks noChangeArrowheads="1"/>
              </p:cNvSpPr>
              <p:nvPr/>
            </p:nvSpPr>
            <p:spPr bwMode="auto">
              <a:xfrm>
                <a:off x="3792" y="1872"/>
                <a:ext cx="192" cy="240"/>
              </a:xfrm>
              <a:prstGeom prst="rect">
                <a:avLst/>
              </a:prstGeom>
              <a:solidFill>
                <a:schemeClr val="hlink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grpSp>
        <p:nvGrpSpPr>
          <p:cNvPr id="127495" name="Group 519"/>
          <p:cNvGrpSpPr>
            <a:grpSpLocks/>
          </p:cNvGrpSpPr>
          <p:nvPr/>
        </p:nvGrpSpPr>
        <p:grpSpPr bwMode="auto">
          <a:xfrm>
            <a:off x="5029200" y="3733800"/>
            <a:ext cx="2438400" cy="381000"/>
            <a:chOff x="3024" y="2352"/>
            <a:chExt cx="1536" cy="240"/>
          </a:xfrm>
        </p:grpSpPr>
        <p:sp>
          <p:nvSpPr>
            <p:cNvPr id="127496" name="Rectangle 520"/>
            <p:cNvSpPr>
              <a:spLocks noChangeArrowheads="1"/>
            </p:cNvSpPr>
            <p:nvPr/>
          </p:nvSpPr>
          <p:spPr bwMode="auto">
            <a:xfrm>
              <a:off x="3024" y="2352"/>
              <a:ext cx="192" cy="240"/>
            </a:xfrm>
            <a:prstGeom prst="rect">
              <a:avLst/>
            </a:prstGeom>
            <a:solidFill>
              <a:schemeClr val="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7497" name="Rectangle 521"/>
            <p:cNvSpPr>
              <a:spLocks noChangeArrowheads="1"/>
            </p:cNvSpPr>
            <p:nvPr/>
          </p:nvSpPr>
          <p:spPr bwMode="auto">
            <a:xfrm>
              <a:off x="3216" y="2352"/>
              <a:ext cx="192" cy="240"/>
            </a:xfrm>
            <a:prstGeom prst="rect">
              <a:avLst/>
            </a:prstGeom>
            <a:solidFill>
              <a:schemeClr val="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7498" name="Rectangle 522"/>
            <p:cNvSpPr>
              <a:spLocks noChangeArrowheads="1"/>
            </p:cNvSpPr>
            <p:nvPr/>
          </p:nvSpPr>
          <p:spPr bwMode="auto">
            <a:xfrm>
              <a:off x="3408" y="2352"/>
              <a:ext cx="192" cy="240"/>
            </a:xfrm>
            <a:prstGeom prst="rect">
              <a:avLst/>
            </a:prstGeom>
            <a:solidFill>
              <a:schemeClr val="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7499" name="Rectangle 523"/>
            <p:cNvSpPr>
              <a:spLocks noChangeArrowheads="1"/>
            </p:cNvSpPr>
            <p:nvPr/>
          </p:nvSpPr>
          <p:spPr bwMode="auto">
            <a:xfrm>
              <a:off x="3600" y="2352"/>
              <a:ext cx="192" cy="240"/>
            </a:xfrm>
            <a:prstGeom prst="rect">
              <a:avLst/>
            </a:prstGeom>
            <a:solidFill>
              <a:srgbClr val="CCFF33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7500" name="Rectangle 524"/>
            <p:cNvSpPr>
              <a:spLocks noChangeArrowheads="1"/>
            </p:cNvSpPr>
            <p:nvPr/>
          </p:nvSpPr>
          <p:spPr bwMode="auto">
            <a:xfrm>
              <a:off x="3792" y="2352"/>
              <a:ext cx="192" cy="240"/>
            </a:xfrm>
            <a:prstGeom prst="rect">
              <a:avLst/>
            </a:prstGeom>
            <a:solidFill>
              <a:schemeClr val="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7501" name="Rectangle 525"/>
            <p:cNvSpPr>
              <a:spLocks noChangeArrowheads="1"/>
            </p:cNvSpPr>
            <p:nvPr/>
          </p:nvSpPr>
          <p:spPr bwMode="auto">
            <a:xfrm>
              <a:off x="3984" y="2352"/>
              <a:ext cx="192" cy="240"/>
            </a:xfrm>
            <a:prstGeom prst="rect">
              <a:avLst/>
            </a:prstGeom>
            <a:solidFill>
              <a:schemeClr val="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7502" name="Rectangle 526"/>
            <p:cNvSpPr>
              <a:spLocks noChangeArrowheads="1"/>
            </p:cNvSpPr>
            <p:nvPr/>
          </p:nvSpPr>
          <p:spPr bwMode="auto">
            <a:xfrm>
              <a:off x="4176" y="2352"/>
              <a:ext cx="192" cy="240"/>
            </a:xfrm>
            <a:prstGeom prst="rect">
              <a:avLst/>
            </a:prstGeom>
            <a:solidFill>
              <a:schemeClr val="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7503" name="Rectangle 527"/>
            <p:cNvSpPr>
              <a:spLocks noChangeArrowheads="1"/>
            </p:cNvSpPr>
            <p:nvPr/>
          </p:nvSpPr>
          <p:spPr bwMode="auto">
            <a:xfrm>
              <a:off x="4368" y="2352"/>
              <a:ext cx="192" cy="240"/>
            </a:xfrm>
            <a:prstGeom prst="rect">
              <a:avLst/>
            </a:prstGeom>
            <a:solidFill>
              <a:schemeClr val="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27504" name="Group 528"/>
          <p:cNvGrpSpPr>
            <a:grpSpLocks/>
          </p:cNvGrpSpPr>
          <p:nvPr/>
        </p:nvGrpSpPr>
        <p:grpSpPr bwMode="auto">
          <a:xfrm>
            <a:off x="5943600" y="5257800"/>
            <a:ext cx="1828800" cy="381000"/>
            <a:chOff x="3600" y="3312"/>
            <a:chExt cx="1152" cy="240"/>
          </a:xfrm>
        </p:grpSpPr>
        <p:sp>
          <p:nvSpPr>
            <p:cNvPr id="127505" name="Rectangle 529"/>
            <p:cNvSpPr>
              <a:spLocks noChangeArrowheads="1"/>
            </p:cNvSpPr>
            <p:nvPr/>
          </p:nvSpPr>
          <p:spPr bwMode="auto">
            <a:xfrm>
              <a:off x="3600" y="3312"/>
              <a:ext cx="192" cy="240"/>
            </a:xfrm>
            <a:prstGeom prst="rect">
              <a:avLst/>
            </a:prstGeom>
            <a:solidFill>
              <a:schemeClr val="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7506" name="Rectangle 530"/>
            <p:cNvSpPr>
              <a:spLocks noChangeArrowheads="1"/>
            </p:cNvSpPr>
            <p:nvPr/>
          </p:nvSpPr>
          <p:spPr bwMode="auto">
            <a:xfrm>
              <a:off x="3792" y="3312"/>
              <a:ext cx="192" cy="240"/>
            </a:xfrm>
            <a:prstGeom prst="rect">
              <a:avLst/>
            </a:prstGeom>
            <a:solidFill>
              <a:srgbClr val="CCFF33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7507" name="Rectangle 531"/>
            <p:cNvSpPr>
              <a:spLocks noChangeArrowheads="1"/>
            </p:cNvSpPr>
            <p:nvPr/>
          </p:nvSpPr>
          <p:spPr bwMode="auto">
            <a:xfrm>
              <a:off x="3984" y="3312"/>
              <a:ext cx="192" cy="240"/>
            </a:xfrm>
            <a:prstGeom prst="rect">
              <a:avLst/>
            </a:prstGeom>
            <a:solidFill>
              <a:schemeClr val="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7508" name="Rectangle 532"/>
            <p:cNvSpPr>
              <a:spLocks noChangeArrowheads="1"/>
            </p:cNvSpPr>
            <p:nvPr/>
          </p:nvSpPr>
          <p:spPr bwMode="auto">
            <a:xfrm>
              <a:off x="4176" y="3312"/>
              <a:ext cx="192" cy="240"/>
            </a:xfrm>
            <a:prstGeom prst="rect">
              <a:avLst/>
            </a:prstGeom>
            <a:solidFill>
              <a:schemeClr val="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7509" name="Rectangle 533"/>
            <p:cNvSpPr>
              <a:spLocks noChangeArrowheads="1"/>
            </p:cNvSpPr>
            <p:nvPr/>
          </p:nvSpPr>
          <p:spPr bwMode="auto">
            <a:xfrm>
              <a:off x="4368" y="3312"/>
              <a:ext cx="192" cy="240"/>
            </a:xfrm>
            <a:prstGeom prst="rect">
              <a:avLst/>
            </a:prstGeom>
            <a:solidFill>
              <a:schemeClr val="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7510" name="Rectangle 534"/>
            <p:cNvSpPr>
              <a:spLocks noChangeArrowheads="1"/>
            </p:cNvSpPr>
            <p:nvPr/>
          </p:nvSpPr>
          <p:spPr bwMode="auto">
            <a:xfrm>
              <a:off x="4560" y="3312"/>
              <a:ext cx="192" cy="240"/>
            </a:xfrm>
            <a:prstGeom prst="rect">
              <a:avLst/>
            </a:prstGeom>
            <a:solidFill>
              <a:schemeClr val="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27511" name="Group 535"/>
          <p:cNvGrpSpPr>
            <a:grpSpLocks/>
          </p:cNvGrpSpPr>
          <p:nvPr/>
        </p:nvGrpSpPr>
        <p:grpSpPr bwMode="auto">
          <a:xfrm>
            <a:off x="5029200" y="6019800"/>
            <a:ext cx="1524000" cy="381000"/>
            <a:chOff x="2976" y="3792"/>
            <a:chExt cx="960" cy="240"/>
          </a:xfrm>
        </p:grpSpPr>
        <p:sp>
          <p:nvSpPr>
            <p:cNvPr id="127512" name="Rectangle 536"/>
            <p:cNvSpPr>
              <a:spLocks noChangeArrowheads="1"/>
            </p:cNvSpPr>
            <p:nvPr/>
          </p:nvSpPr>
          <p:spPr bwMode="auto">
            <a:xfrm>
              <a:off x="2976" y="3792"/>
              <a:ext cx="192" cy="240"/>
            </a:xfrm>
            <a:prstGeom prst="rect">
              <a:avLst/>
            </a:prstGeom>
            <a:solidFill>
              <a:schemeClr val="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7513" name="Rectangle 537"/>
            <p:cNvSpPr>
              <a:spLocks noChangeArrowheads="1"/>
            </p:cNvSpPr>
            <p:nvPr/>
          </p:nvSpPr>
          <p:spPr bwMode="auto">
            <a:xfrm>
              <a:off x="3168" y="3792"/>
              <a:ext cx="192" cy="240"/>
            </a:xfrm>
            <a:prstGeom prst="rect">
              <a:avLst/>
            </a:prstGeom>
            <a:solidFill>
              <a:schemeClr val="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7514" name="Rectangle 538"/>
            <p:cNvSpPr>
              <a:spLocks noChangeArrowheads="1"/>
            </p:cNvSpPr>
            <p:nvPr/>
          </p:nvSpPr>
          <p:spPr bwMode="auto">
            <a:xfrm>
              <a:off x="3360" y="3792"/>
              <a:ext cx="192" cy="240"/>
            </a:xfrm>
            <a:prstGeom prst="rect">
              <a:avLst/>
            </a:prstGeom>
            <a:solidFill>
              <a:srgbClr val="CCFF33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7515" name="Rectangle 539"/>
            <p:cNvSpPr>
              <a:spLocks noChangeArrowheads="1"/>
            </p:cNvSpPr>
            <p:nvPr/>
          </p:nvSpPr>
          <p:spPr bwMode="auto">
            <a:xfrm>
              <a:off x="3552" y="3792"/>
              <a:ext cx="192" cy="240"/>
            </a:xfrm>
            <a:prstGeom prst="rect">
              <a:avLst/>
            </a:prstGeom>
            <a:solidFill>
              <a:schemeClr val="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7516" name="Rectangle 540"/>
            <p:cNvSpPr>
              <a:spLocks noChangeArrowheads="1"/>
            </p:cNvSpPr>
            <p:nvPr/>
          </p:nvSpPr>
          <p:spPr bwMode="auto">
            <a:xfrm>
              <a:off x="3744" y="3792"/>
              <a:ext cx="192" cy="240"/>
            </a:xfrm>
            <a:prstGeom prst="rect">
              <a:avLst/>
            </a:prstGeom>
            <a:solidFill>
              <a:schemeClr val="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27517" name="Group 541"/>
          <p:cNvGrpSpPr>
            <a:grpSpLocks/>
          </p:cNvGrpSpPr>
          <p:nvPr/>
        </p:nvGrpSpPr>
        <p:grpSpPr bwMode="auto">
          <a:xfrm>
            <a:off x="5029200" y="4114800"/>
            <a:ext cx="2133600" cy="381000"/>
            <a:chOff x="3024" y="2592"/>
            <a:chExt cx="1344" cy="240"/>
          </a:xfrm>
        </p:grpSpPr>
        <p:sp>
          <p:nvSpPr>
            <p:cNvPr id="127518" name="Rectangle 542"/>
            <p:cNvSpPr>
              <a:spLocks noChangeArrowheads="1"/>
            </p:cNvSpPr>
            <p:nvPr/>
          </p:nvSpPr>
          <p:spPr bwMode="auto">
            <a:xfrm>
              <a:off x="3024" y="2592"/>
              <a:ext cx="192" cy="240"/>
            </a:xfrm>
            <a:prstGeom prst="rect">
              <a:avLst/>
            </a:prstGeom>
            <a:solidFill>
              <a:schemeClr val="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7519" name="Rectangle 543"/>
            <p:cNvSpPr>
              <a:spLocks noChangeArrowheads="1"/>
            </p:cNvSpPr>
            <p:nvPr/>
          </p:nvSpPr>
          <p:spPr bwMode="auto">
            <a:xfrm>
              <a:off x="3216" y="2592"/>
              <a:ext cx="192" cy="240"/>
            </a:xfrm>
            <a:prstGeom prst="rect">
              <a:avLst/>
            </a:prstGeom>
            <a:solidFill>
              <a:schemeClr val="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7520" name="Rectangle 544"/>
            <p:cNvSpPr>
              <a:spLocks noChangeArrowheads="1"/>
            </p:cNvSpPr>
            <p:nvPr/>
          </p:nvSpPr>
          <p:spPr bwMode="auto">
            <a:xfrm>
              <a:off x="3408" y="2592"/>
              <a:ext cx="192" cy="240"/>
            </a:xfrm>
            <a:prstGeom prst="rect">
              <a:avLst/>
            </a:prstGeom>
            <a:solidFill>
              <a:srgbClr val="CCFF33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7521" name="Rectangle 545"/>
            <p:cNvSpPr>
              <a:spLocks noChangeArrowheads="1"/>
            </p:cNvSpPr>
            <p:nvPr/>
          </p:nvSpPr>
          <p:spPr bwMode="auto">
            <a:xfrm>
              <a:off x="3600" y="2592"/>
              <a:ext cx="192" cy="240"/>
            </a:xfrm>
            <a:prstGeom prst="rect">
              <a:avLst/>
            </a:prstGeom>
            <a:solidFill>
              <a:schemeClr val="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7522" name="Rectangle 546"/>
            <p:cNvSpPr>
              <a:spLocks noChangeArrowheads="1"/>
            </p:cNvSpPr>
            <p:nvPr/>
          </p:nvSpPr>
          <p:spPr bwMode="auto">
            <a:xfrm>
              <a:off x="3792" y="2592"/>
              <a:ext cx="192" cy="240"/>
            </a:xfrm>
            <a:prstGeom prst="rect">
              <a:avLst/>
            </a:prstGeom>
            <a:solidFill>
              <a:schemeClr val="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7523" name="Rectangle 547"/>
            <p:cNvSpPr>
              <a:spLocks noChangeArrowheads="1"/>
            </p:cNvSpPr>
            <p:nvPr/>
          </p:nvSpPr>
          <p:spPr bwMode="auto">
            <a:xfrm>
              <a:off x="3984" y="2592"/>
              <a:ext cx="192" cy="240"/>
            </a:xfrm>
            <a:prstGeom prst="rect">
              <a:avLst/>
            </a:prstGeom>
            <a:solidFill>
              <a:schemeClr val="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7524" name="Rectangle 548"/>
            <p:cNvSpPr>
              <a:spLocks noChangeArrowheads="1"/>
            </p:cNvSpPr>
            <p:nvPr/>
          </p:nvSpPr>
          <p:spPr bwMode="auto">
            <a:xfrm>
              <a:off x="4176" y="2592"/>
              <a:ext cx="192" cy="240"/>
            </a:xfrm>
            <a:prstGeom prst="rect">
              <a:avLst/>
            </a:prstGeom>
            <a:solidFill>
              <a:schemeClr val="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27525" name="Group 549"/>
          <p:cNvGrpSpPr>
            <a:grpSpLocks/>
          </p:cNvGrpSpPr>
          <p:nvPr/>
        </p:nvGrpSpPr>
        <p:grpSpPr bwMode="auto">
          <a:xfrm>
            <a:off x="5029200" y="5638800"/>
            <a:ext cx="2438400" cy="381000"/>
            <a:chOff x="3024" y="3552"/>
            <a:chExt cx="1536" cy="240"/>
          </a:xfrm>
        </p:grpSpPr>
        <p:sp>
          <p:nvSpPr>
            <p:cNvPr id="127526" name="Rectangle 550"/>
            <p:cNvSpPr>
              <a:spLocks noChangeArrowheads="1"/>
            </p:cNvSpPr>
            <p:nvPr/>
          </p:nvSpPr>
          <p:spPr bwMode="auto">
            <a:xfrm>
              <a:off x="3024" y="3552"/>
              <a:ext cx="192" cy="240"/>
            </a:xfrm>
            <a:prstGeom prst="rect">
              <a:avLst/>
            </a:prstGeom>
            <a:solidFill>
              <a:schemeClr val="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7527" name="Rectangle 551"/>
            <p:cNvSpPr>
              <a:spLocks noChangeArrowheads="1"/>
            </p:cNvSpPr>
            <p:nvPr/>
          </p:nvSpPr>
          <p:spPr bwMode="auto">
            <a:xfrm>
              <a:off x="3216" y="3552"/>
              <a:ext cx="192" cy="240"/>
            </a:xfrm>
            <a:prstGeom prst="rect">
              <a:avLst/>
            </a:prstGeom>
            <a:solidFill>
              <a:schemeClr val="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7528" name="Rectangle 552"/>
            <p:cNvSpPr>
              <a:spLocks noChangeArrowheads="1"/>
            </p:cNvSpPr>
            <p:nvPr/>
          </p:nvSpPr>
          <p:spPr bwMode="auto">
            <a:xfrm>
              <a:off x="3408" y="3552"/>
              <a:ext cx="192" cy="240"/>
            </a:xfrm>
            <a:prstGeom prst="rect">
              <a:avLst/>
            </a:prstGeom>
            <a:solidFill>
              <a:schemeClr val="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7529" name="Rectangle 553"/>
            <p:cNvSpPr>
              <a:spLocks noChangeArrowheads="1"/>
            </p:cNvSpPr>
            <p:nvPr/>
          </p:nvSpPr>
          <p:spPr bwMode="auto">
            <a:xfrm>
              <a:off x="3600" y="3552"/>
              <a:ext cx="192" cy="240"/>
            </a:xfrm>
            <a:prstGeom prst="rect">
              <a:avLst/>
            </a:prstGeom>
            <a:solidFill>
              <a:srgbClr val="CCFF33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7530" name="Rectangle 554"/>
            <p:cNvSpPr>
              <a:spLocks noChangeArrowheads="1"/>
            </p:cNvSpPr>
            <p:nvPr/>
          </p:nvSpPr>
          <p:spPr bwMode="auto">
            <a:xfrm>
              <a:off x="3792" y="3552"/>
              <a:ext cx="192" cy="240"/>
            </a:xfrm>
            <a:prstGeom prst="rect">
              <a:avLst/>
            </a:prstGeom>
            <a:solidFill>
              <a:schemeClr val="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7531" name="Rectangle 555"/>
            <p:cNvSpPr>
              <a:spLocks noChangeArrowheads="1"/>
            </p:cNvSpPr>
            <p:nvPr/>
          </p:nvSpPr>
          <p:spPr bwMode="auto">
            <a:xfrm>
              <a:off x="3984" y="3552"/>
              <a:ext cx="192" cy="240"/>
            </a:xfrm>
            <a:prstGeom prst="rect">
              <a:avLst/>
            </a:prstGeom>
            <a:solidFill>
              <a:schemeClr val="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7532" name="Rectangle 556"/>
            <p:cNvSpPr>
              <a:spLocks noChangeArrowheads="1"/>
            </p:cNvSpPr>
            <p:nvPr/>
          </p:nvSpPr>
          <p:spPr bwMode="auto">
            <a:xfrm>
              <a:off x="4176" y="3552"/>
              <a:ext cx="192" cy="240"/>
            </a:xfrm>
            <a:prstGeom prst="rect">
              <a:avLst/>
            </a:prstGeom>
            <a:solidFill>
              <a:schemeClr val="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7533" name="Rectangle 557"/>
            <p:cNvSpPr>
              <a:spLocks noChangeArrowheads="1"/>
            </p:cNvSpPr>
            <p:nvPr/>
          </p:nvSpPr>
          <p:spPr bwMode="auto">
            <a:xfrm>
              <a:off x="4368" y="3552"/>
              <a:ext cx="192" cy="240"/>
            </a:xfrm>
            <a:prstGeom prst="rect">
              <a:avLst/>
            </a:prstGeom>
            <a:solidFill>
              <a:schemeClr val="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27534" name="Group 558"/>
          <p:cNvGrpSpPr>
            <a:grpSpLocks/>
          </p:cNvGrpSpPr>
          <p:nvPr/>
        </p:nvGrpSpPr>
        <p:grpSpPr bwMode="auto">
          <a:xfrm>
            <a:off x="5638800" y="4495800"/>
            <a:ext cx="914400" cy="381000"/>
            <a:chOff x="3408" y="2832"/>
            <a:chExt cx="576" cy="240"/>
          </a:xfrm>
        </p:grpSpPr>
        <p:sp>
          <p:nvSpPr>
            <p:cNvPr id="127535" name="Rectangle 559"/>
            <p:cNvSpPr>
              <a:spLocks noChangeArrowheads="1"/>
            </p:cNvSpPr>
            <p:nvPr/>
          </p:nvSpPr>
          <p:spPr bwMode="auto">
            <a:xfrm>
              <a:off x="3408" y="2832"/>
              <a:ext cx="192" cy="240"/>
            </a:xfrm>
            <a:prstGeom prst="rect">
              <a:avLst/>
            </a:prstGeom>
            <a:solidFill>
              <a:srgbClr val="CCFF33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7536" name="Rectangle 560"/>
            <p:cNvSpPr>
              <a:spLocks noChangeArrowheads="1"/>
            </p:cNvSpPr>
            <p:nvPr/>
          </p:nvSpPr>
          <p:spPr bwMode="auto">
            <a:xfrm>
              <a:off x="3600" y="2832"/>
              <a:ext cx="192" cy="240"/>
            </a:xfrm>
            <a:prstGeom prst="rect">
              <a:avLst/>
            </a:prstGeom>
            <a:solidFill>
              <a:schemeClr val="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7537" name="Rectangle 561"/>
            <p:cNvSpPr>
              <a:spLocks noChangeArrowheads="1"/>
            </p:cNvSpPr>
            <p:nvPr/>
          </p:nvSpPr>
          <p:spPr bwMode="auto">
            <a:xfrm>
              <a:off x="3792" y="2832"/>
              <a:ext cx="192" cy="240"/>
            </a:xfrm>
            <a:prstGeom prst="rect">
              <a:avLst/>
            </a:prstGeom>
            <a:solidFill>
              <a:schemeClr val="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27538" name="Group 562"/>
          <p:cNvGrpSpPr>
            <a:grpSpLocks/>
          </p:cNvGrpSpPr>
          <p:nvPr/>
        </p:nvGrpSpPr>
        <p:grpSpPr bwMode="auto">
          <a:xfrm>
            <a:off x="5638800" y="4876800"/>
            <a:ext cx="2743200" cy="381000"/>
            <a:chOff x="3408" y="3072"/>
            <a:chExt cx="1728" cy="240"/>
          </a:xfrm>
        </p:grpSpPr>
        <p:sp>
          <p:nvSpPr>
            <p:cNvPr id="127539" name="Rectangle 563"/>
            <p:cNvSpPr>
              <a:spLocks noChangeArrowheads="1"/>
            </p:cNvSpPr>
            <p:nvPr/>
          </p:nvSpPr>
          <p:spPr bwMode="auto">
            <a:xfrm>
              <a:off x="3408" y="3072"/>
              <a:ext cx="192" cy="240"/>
            </a:xfrm>
            <a:prstGeom prst="rect">
              <a:avLst/>
            </a:prstGeom>
            <a:solidFill>
              <a:schemeClr val="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7540" name="Rectangle 564"/>
            <p:cNvSpPr>
              <a:spLocks noChangeArrowheads="1"/>
            </p:cNvSpPr>
            <p:nvPr/>
          </p:nvSpPr>
          <p:spPr bwMode="auto">
            <a:xfrm>
              <a:off x="3600" y="3072"/>
              <a:ext cx="192" cy="240"/>
            </a:xfrm>
            <a:prstGeom prst="rect">
              <a:avLst/>
            </a:prstGeom>
            <a:solidFill>
              <a:srgbClr val="CCFF33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7541" name="Rectangle 565"/>
            <p:cNvSpPr>
              <a:spLocks noChangeArrowheads="1"/>
            </p:cNvSpPr>
            <p:nvPr/>
          </p:nvSpPr>
          <p:spPr bwMode="auto">
            <a:xfrm>
              <a:off x="3792" y="3072"/>
              <a:ext cx="192" cy="240"/>
            </a:xfrm>
            <a:prstGeom prst="rect">
              <a:avLst/>
            </a:prstGeom>
            <a:solidFill>
              <a:schemeClr val="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7542" name="Rectangle 566"/>
            <p:cNvSpPr>
              <a:spLocks noChangeArrowheads="1"/>
            </p:cNvSpPr>
            <p:nvPr/>
          </p:nvSpPr>
          <p:spPr bwMode="auto">
            <a:xfrm>
              <a:off x="3984" y="3072"/>
              <a:ext cx="192" cy="240"/>
            </a:xfrm>
            <a:prstGeom prst="rect">
              <a:avLst/>
            </a:prstGeom>
            <a:solidFill>
              <a:schemeClr val="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7543" name="Rectangle 567"/>
            <p:cNvSpPr>
              <a:spLocks noChangeArrowheads="1"/>
            </p:cNvSpPr>
            <p:nvPr/>
          </p:nvSpPr>
          <p:spPr bwMode="auto">
            <a:xfrm>
              <a:off x="4176" y="3072"/>
              <a:ext cx="192" cy="240"/>
            </a:xfrm>
            <a:prstGeom prst="rect">
              <a:avLst/>
            </a:prstGeom>
            <a:solidFill>
              <a:schemeClr val="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7544" name="Rectangle 568"/>
            <p:cNvSpPr>
              <a:spLocks noChangeArrowheads="1"/>
            </p:cNvSpPr>
            <p:nvPr/>
          </p:nvSpPr>
          <p:spPr bwMode="auto">
            <a:xfrm>
              <a:off x="4368" y="3072"/>
              <a:ext cx="192" cy="240"/>
            </a:xfrm>
            <a:prstGeom prst="rect">
              <a:avLst/>
            </a:prstGeom>
            <a:solidFill>
              <a:schemeClr val="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7545" name="Rectangle 569"/>
            <p:cNvSpPr>
              <a:spLocks noChangeArrowheads="1"/>
            </p:cNvSpPr>
            <p:nvPr/>
          </p:nvSpPr>
          <p:spPr bwMode="auto">
            <a:xfrm>
              <a:off x="4560" y="3072"/>
              <a:ext cx="192" cy="240"/>
            </a:xfrm>
            <a:prstGeom prst="rect">
              <a:avLst/>
            </a:prstGeom>
            <a:solidFill>
              <a:schemeClr val="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7546" name="Rectangle 570"/>
            <p:cNvSpPr>
              <a:spLocks noChangeArrowheads="1"/>
            </p:cNvSpPr>
            <p:nvPr/>
          </p:nvSpPr>
          <p:spPr bwMode="auto">
            <a:xfrm>
              <a:off x="4752" y="3072"/>
              <a:ext cx="192" cy="240"/>
            </a:xfrm>
            <a:prstGeom prst="rect">
              <a:avLst/>
            </a:prstGeom>
            <a:solidFill>
              <a:schemeClr val="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7547" name="Rectangle 571"/>
            <p:cNvSpPr>
              <a:spLocks noChangeArrowheads="1"/>
            </p:cNvSpPr>
            <p:nvPr/>
          </p:nvSpPr>
          <p:spPr bwMode="auto">
            <a:xfrm>
              <a:off x="4944" y="3072"/>
              <a:ext cx="192" cy="240"/>
            </a:xfrm>
            <a:prstGeom prst="rect">
              <a:avLst/>
            </a:prstGeom>
            <a:solidFill>
              <a:schemeClr val="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27548" name="Group 572"/>
          <p:cNvGrpSpPr>
            <a:grpSpLocks/>
          </p:cNvGrpSpPr>
          <p:nvPr/>
        </p:nvGrpSpPr>
        <p:grpSpPr bwMode="auto">
          <a:xfrm>
            <a:off x="5943600" y="3352800"/>
            <a:ext cx="1524000" cy="381000"/>
            <a:chOff x="3360" y="2112"/>
            <a:chExt cx="960" cy="240"/>
          </a:xfrm>
        </p:grpSpPr>
        <p:sp>
          <p:nvSpPr>
            <p:cNvPr id="127549" name="Rectangle 573"/>
            <p:cNvSpPr>
              <a:spLocks noChangeArrowheads="1"/>
            </p:cNvSpPr>
            <p:nvPr/>
          </p:nvSpPr>
          <p:spPr bwMode="auto">
            <a:xfrm>
              <a:off x="3360" y="2112"/>
              <a:ext cx="192" cy="240"/>
            </a:xfrm>
            <a:prstGeom prst="rect">
              <a:avLst/>
            </a:prstGeom>
            <a:solidFill>
              <a:schemeClr val="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7550" name="Rectangle 574"/>
            <p:cNvSpPr>
              <a:spLocks noChangeArrowheads="1"/>
            </p:cNvSpPr>
            <p:nvPr/>
          </p:nvSpPr>
          <p:spPr bwMode="auto">
            <a:xfrm>
              <a:off x="3744" y="2112"/>
              <a:ext cx="192" cy="240"/>
            </a:xfrm>
            <a:prstGeom prst="rect">
              <a:avLst/>
            </a:prstGeom>
            <a:solidFill>
              <a:schemeClr val="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7551" name="Rectangle 575"/>
            <p:cNvSpPr>
              <a:spLocks noChangeArrowheads="1"/>
            </p:cNvSpPr>
            <p:nvPr/>
          </p:nvSpPr>
          <p:spPr bwMode="auto">
            <a:xfrm>
              <a:off x="3936" y="2112"/>
              <a:ext cx="192" cy="240"/>
            </a:xfrm>
            <a:prstGeom prst="rect">
              <a:avLst/>
            </a:prstGeom>
            <a:solidFill>
              <a:schemeClr val="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7552" name="Rectangle 576"/>
            <p:cNvSpPr>
              <a:spLocks noChangeArrowheads="1"/>
            </p:cNvSpPr>
            <p:nvPr/>
          </p:nvSpPr>
          <p:spPr bwMode="auto">
            <a:xfrm>
              <a:off x="4128" y="2112"/>
              <a:ext cx="192" cy="240"/>
            </a:xfrm>
            <a:prstGeom prst="rect">
              <a:avLst/>
            </a:prstGeom>
            <a:solidFill>
              <a:schemeClr val="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7553" name="Rectangle 577"/>
            <p:cNvSpPr>
              <a:spLocks noChangeArrowheads="1"/>
            </p:cNvSpPr>
            <p:nvPr/>
          </p:nvSpPr>
          <p:spPr bwMode="auto">
            <a:xfrm>
              <a:off x="3552" y="2112"/>
              <a:ext cx="192" cy="240"/>
            </a:xfrm>
            <a:prstGeom prst="rect">
              <a:avLst/>
            </a:prstGeom>
            <a:solidFill>
              <a:srgbClr val="CCFF33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27554" name="AutoShape 578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8763000" y="2590800"/>
            <a:ext cx="304800" cy="381000"/>
          </a:xfrm>
          <a:prstGeom prst="actionButtonBlank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27555" name="AutoShape 579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8763000" y="2971800"/>
            <a:ext cx="304800" cy="381000"/>
          </a:xfrm>
          <a:prstGeom prst="actionButtonBlank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27556" name="AutoShape 580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8763000" y="3352800"/>
            <a:ext cx="304800" cy="381000"/>
          </a:xfrm>
          <a:prstGeom prst="actionButtonBlank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27557" name="AutoShape 581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8763000" y="3733800"/>
            <a:ext cx="304800" cy="381000"/>
          </a:xfrm>
          <a:prstGeom prst="actionButtonBlank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27558" name="AutoShape 582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8763000" y="4114800"/>
            <a:ext cx="304800" cy="381000"/>
          </a:xfrm>
          <a:prstGeom prst="actionButtonBlank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27559" name="AutoShape 583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8763000" y="4495800"/>
            <a:ext cx="304800" cy="381000"/>
          </a:xfrm>
          <a:prstGeom prst="actionButtonBlank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27560" name="AutoShape 584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8763000" y="4876800"/>
            <a:ext cx="304800" cy="381000"/>
          </a:xfrm>
          <a:prstGeom prst="actionButtonBlank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27561" name="AutoShape 585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8763000" y="5257800"/>
            <a:ext cx="304800" cy="381000"/>
          </a:xfrm>
          <a:prstGeom prst="actionButtonBlank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27562" name="AutoShape 586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8763000" y="5638800"/>
            <a:ext cx="304800" cy="381000"/>
          </a:xfrm>
          <a:prstGeom prst="actionButtonBlank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27563" name="AutoShape 587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8763000" y="6019800"/>
            <a:ext cx="304800" cy="381000"/>
          </a:xfrm>
          <a:prstGeom prst="actionButtonBlank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27564" name="Text Box 588"/>
          <p:cNvSpPr txBox="1">
            <a:spLocks noChangeArrowheads="1"/>
          </p:cNvSpPr>
          <p:nvPr/>
        </p:nvSpPr>
        <p:spPr bwMode="auto">
          <a:xfrm>
            <a:off x="5680075" y="5222875"/>
            <a:ext cx="381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latinLnBrk="1">
              <a:spcBef>
                <a:spcPct val="50000"/>
              </a:spcBef>
            </a:pPr>
            <a:r>
              <a:rPr kumimoji="1" lang="en-US" sz="2400">
                <a:latin typeface="Times New Roman" pitchFamily="18" charset="0"/>
                <a:ea typeface="Gulim" pitchFamily="34" charset="-127"/>
              </a:rPr>
              <a:t>8</a:t>
            </a:r>
          </a:p>
        </p:txBody>
      </p:sp>
      <p:sp>
        <p:nvSpPr>
          <p:cNvPr id="127565" name="Text Box 589"/>
          <p:cNvSpPr txBox="1">
            <a:spLocks noChangeArrowheads="1"/>
          </p:cNvSpPr>
          <p:nvPr/>
        </p:nvSpPr>
        <p:spPr bwMode="auto">
          <a:xfrm>
            <a:off x="4765675" y="3719513"/>
            <a:ext cx="381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latinLnBrk="1">
              <a:spcBef>
                <a:spcPct val="50000"/>
              </a:spcBef>
            </a:pPr>
            <a:r>
              <a:rPr kumimoji="1" lang="en-US" sz="2400">
                <a:latin typeface="Times New Roman" pitchFamily="18" charset="0"/>
                <a:ea typeface="Gulim" pitchFamily="34" charset="-127"/>
              </a:rPr>
              <a:t>4</a:t>
            </a:r>
          </a:p>
        </p:txBody>
      </p:sp>
      <p:sp>
        <p:nvSpPr>
          <p:cNvPr id="127566" name="Text Box 590"/>
          <p:cNvSpPr txBox="1">
            <a:spLocks noChangeArrowheads="1"/>
          </p:cNvSpPr>
          <p:nvPr/>
        </p:nvSpPr>
        <p:spPr bwMode="auto">
          <a:xfrm>
            <a:off x="4454525" y="2555875"/>
            <a:ext cx="381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latinLnBrk="1">
              <a:spcBef>
                <a:spcPct val="50000"/>
              </a:spcBef>
            </a:pPr>
            <a:r>
              <a:rPr kumimoji="1" lang="en-US" sz="2400">
                <a:latin typeface="Times New Roman" pitchFamily="18" charset="0"/>
                <a:ea typeface="Gulim" pitchFamily="34" charset="-127"/>
              </a:rPr>
              <a:t>1</a:t>
            </a:r>
          </a:p>
        </p:txBody>
      </p:sp>
      <p:sp>
        <p:nvSpPr>
          <p:cNvPr id="127567" name="Text Box 591"/>
          <p:cNvSpPr txBox="1">
            <a:spLocks noChangeArrowheads="1"/>
          </p:cNvSpPr>
          <p:nvPr/>
        </p:nvSpPr>
        <p:spPr bwMode="auto">
          <a:xfrm>
            <a:off x="5375275" y="4856163"/>
            <a:ext cx="381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latinLnBrk="1">
              <a:spcBef>
                <a:spcPct val="50000"/>
              </a:spcBef>
            </a:pPr>
            <a:r>
              <a:rPr kumimoji="1" lang="en-US" sz="2400">
                <a:latin typeface="Times New Roman" pitchFamily="18" charset="0"/>
                <a:ea typeface="Gulim" pitchFamily="34" charset="-127"/>
              </a:rPr>
              <a:t>7</a:t>
            </a:r>
          </a:p>
        </p:txBody>
      </p:sp>
      <p:sp>
        <p:nvSpPr>
          <p:cNvPr id="127568" name="Text Box 592"/>
          <p:cNvSpPr txBox="1">
            <a:spLocks noChangeArrowheads="1"/>
          </p:cNvSpPr>
          <p:nvPr/>
        </p:nvSpPr>
        <p:spPr bwMode="auto">
          <a:xfrm>
            <a:off x="4759325" y="5618163"/>
            <a:ext cx="381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latinLnBrk="1">
              <a:spcBef>
                <a:spcPct val="50000"/>
              </a:spcBef>
            </a:pPr>
            <a:r>
              <a:rPr kumimoji="1" lang="en-US" sz="2400">
                <a:latin typeface="Times New Roman" pitchFamily="18" charset="0"/>
                <a:ea typeface="Gulim" pitchFamily="34" charset="-127"/>
              </a:rPr>
              <a:t>9</a:t>
            </a:r>
          </a:p>
        </p:txBody>
      </p:sp>
      <p:sp>
        <p:nvSpPr>
          <p:cNvPr id="127569" name="Text Box 593"/>
          <p:cNvSpPr txBox="1">
            <a:spLocks noChangeArrowheads="1"/>
          </p:cNvSpPr>
          <p:nvPr/>
        </p:nvSpPr>
        <p:spPr bwMode="auto">
          <a:xfrm>
            <a:off x="4592638" y="6005513"/>
            <a:ext cx="51276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latinLnBrk="1">
              <a:spcBef>
                <a:spcPct val="50000"/>
              </a:spcBef>
            </a:pPr>
            <a:r>
              <a:rPr kumimoji="1" lang="en-US" sz="2400">
                <a:latin typeface="Times New Roman" pitchFamily="18" charset="0"/>
                <a:ea typeface="Gulim" pitchFamily="34" charset="-127"/>
              </a:rPr>
              <a:t>10</a:t>
            </a:r>
          </a:p>
        </p:txBody>
      </p:sp>
      <p:sp>
        <p:nvSpPr>
          <p:cNvPr id="127570" name="Text Box 594"/>
          <p:cNvSpPr txBox="1">
            <a:spLocks noChangeArrowheads="1"/>
          </p:cNvSpPr>
          <p:nvPr/>
        </p:nvSpPr>
        <p:spPr bwMode="auto">
          <a:xfrm>
            <a:off x="4765675" y="4079875"/>
            <a:ext cx="381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latinLnBrk="1">
              <a:spcBef>
                <a:spcPct val="50000"/>
              </a:spcBef>
            </a:pPr>
            <a:r>
              <a:rPr kumimoji="1" lang="en-US" sz="2400">
                <a:latin typeface="Times New Roman" pitchFamily="18" charset="0"/>
                <a:ea typeface="Gulim" pitchFamily="34" charset="-127"/>
              </a:rPr>
              <a:t>5</a:t>
            </a:r>
          </a:p>
        </p:txBody>
      </p:sp>
      <p:sp>
        <p:nvSpPr>
          <p:cNvPr id="127571" name="Text Box 595"/>
          <p:cNvSpPr txBox="1">
            <a:spLocks noChangeArrowheads="1"/>
          </p:cNvSpPr>
          <p:nvPr/>
        </p:nvSpPr>
        <p:spPr bwMode="auto">
          <a:xfrm>
            <a:off x="5375275" y="4460875"/>
            <a:ext cx="381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latinLnBrk="1">
              <a:spcBef>
                <a:spcPct val="50000"/>
              </a:spcBef>
            </a:pPr>
            <a:r>
              <a:rPr kumimoji="1" lang="en-US" sz="2400">
                <a:latin typeface="Times New Roman" pitchFamily="18" charset="0"/>
                <a:ea typeface="Gulim" pitchFamily="34" charset="-127"/>
              </a:rPr>
              <a:t>6</a:t>
            </a:r>
          </a:p>
        </p:txBody>
      </p:sp>
      <p:sp>
        <p:nvSpPr>
          <p:cNvPr id="127572" name="Text Box 596"/>
          <p:cNvSpPr txBox="1">
            <a:spLocks noChangeArrowheads="1"/>
          </p:cNvSpPr>
          <p:nvPr/>
        </p:nvSpPr>
        <p:spPr bwMode="auto">
          <a:xfrm>
            <a:off x="5659438" y="3332163"/>
            <a:ext cx="381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latinLnBrk="1">
              <a:spcBef>
                <a:spcPct val="50000"/>
              </a:spcBef>
            </a:pPr>
            <a:r>
              <a:rPr kumimoji="1" lang="en-US" sz="2400">
                <a:latin typeface="Times New Roman" pitchFamily="18" charset="0"/>
                <a:ea typeface="Gulim" pitchFamily="34" charset="-127"/>
              </a:rPr>
              <a:t>3</a:t>
            </a:r>
          </a:p>
        </p:txBody>
      </p:sp>
      <p:grpSp>
        <p:nvGrpSpPr>
          <p:cNvPr id="127573" name="Group 597"/>
          <p:cNvGrpSpPr>
            <a:grpSpLocks/>
          </p:cNvGrpSpPr>
          <p:nvPr/>
        </p:nvGrpSpPr>
        <p:grpSpPr bwMode="auto">
          <a:xfrm>
            <a:off x="4668838" y="2547938"/>
            <a:ext cx="2757487" cy="463550"/>
            <a:chOff x="2941" y="1632"/>
            <a:chExt cx="1737" cy="292"/>
          </a:xfrm>
        </p:grpSpPr>
        <p:sp>
          <p:nvSpPr>
            <p:cNvPr id="127574" name="Text Box 598"/>
            <p:cNvSpPr txBox="1">
              <a:spLocks noChangeArrowheads="1"/>
            </p:cNvSpPr>
            <p:nvPr/>
          </p:nvSpPr>
          <p:spPr bwMode="auto">
            <a:xfrm>
              <a:off x="4486" y="1632"/>
              <a:ext cx="192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latinLnBrk="1">
                <a:spcBef>
                  <a:spcPct val="50000"/>
                </a:spcBef>
              </a:pPr>
              <a:r>
                <a:rPr kumimoji="1" lang="en-US" sz="2400" b="1">
                  <a:solidFill>
                    <a:srgbClr val="FF3300"/>
                  </a:solidFill>
                  <a:latin typeface="Times New Roman" pitchFamily="18" charset="0"/>
                  <a:ea typeface="Gulim" pitchFamily="34" charset="-127"/>
                </a:rPr>
                <a:t>N</a:t>
              </a:r>
            </a:p>
          </p:txBody>
        </p:sp>
        <p:sp>
          <p:nvSpPr>
            <p:cNvPr id="127575" name="Text Box 599"/>
            <p:cNvSpPr txBox="1">
              <a:spLocks noChangeArrowheads="1"/>
            </p:cNvSpPr>
            <p:nvPr/>
          </p:nvSpPr>
          <p:spPr bwMode="auto">
            <a:xfrm>
              <a:off x="4307" y="1632"/>
              <a:ext cx="192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latinLnBrk="1">
                <a:spcBef>
                  <a:spcPct val="50000"/>
                </a:spcBef>
              </a:pPr>
              <a:r>
                <a:rPr kumimoji="1" lang="en-US" sz="2400" b="1">
                  <a:solidFill>
                    <a:srgbClr val="FF3300"/>
                  </a:solidFill>
                  <a:latin typeface="Times New Roman" pitchFamily="18" charset="0"/>
                  <a:ea typeface="Gulim" pitchFamily="34" charset="-127"/>
                </a:rPr>
                <a:t>Ê</a:t>
              </a:r>
            </a:p>
          </p:txBody>
        </p:sp>
        <p:sp>
          <p:nvSpPr>
            <p:cNvPr id="127576" name="Text Box 600"/>
            <p:cNvSpPr txBox="1">
              <a:spLocks noChangeArrowheads="1"/>
            </p:cNvSpPr>
            <p:nvPr/>
          </p:nvSpPr>
          <p:spPr bwMode="auto">
            <a:xfrm>
              <a:off x="4102" y="1632"/>
              <a:ext cx="192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latinLnBrk="1">
                <a:spcBef>
                  <a:spcPct val="50000"/>
                </a:spcBef>
              </a:pPr>
              <a:r>
                <a:rPr kumimoji="1" lang="en-US" sz="2400" b="1">
                  <a:solidFill>
                    <a:srgbClr val="FF3300"/>
                  </a:solidFill>
                  <a:latin typeface="Times New Roman" pitchFamily="18" charset="0"/>
                  <a:ea typeface="Gulim" pitchFamily="34" charset="-127"/>
                </a:rPr>
                <a:t>Y</a:t>
              </a:r>
            </a:p>
          </p:txBody>
        </p:sp>
        <p:sp>
          <p:nvSpPr>
            <p:cNvPr id="127577" name="Text Box 601"/>
            <p:cNvSpPr txBox="1">
              <a:spLocks noChangeArrowheads="1"/>
            </p:cNvSpPr>
            <p:nvPr/>
          </p:nvSpPr>
          <p:spPr bwMode="auto">
            <a:xfrm>
              <a:off x="3914" y="1632"/>
              <a:ext cx="192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latinLnBrk="1">
                <a:spcBef>
                  <a:spcPct val="50000"/>
                </a:spcBef>
              </a:pPr>
              <a:r>
                <a:rPr kumimoji="1" lang="en-US" sz="2400" b="1">
                  <a:solidFill>
                    <a:srgbClr val="FF3300"/>
                  </a:solidFill>
                  <a:latin typeface="Times New Roman" pitchFamily="18" charset="0"/>
                  <a:ea typeface="Gulim" pitchFamily="34" charset="-127"/>
                </a:rPr>
                <a:t>U</a:t>
              </a:r>
            </a:p>
          </p:txBody>
        </p:sp>
        <p:sp>
          <p:nvSpPr>
            <p:cNvPr id="127578" name="Text Box 602"/>
            <p:cNvSpPr txBox="1">
              <a:spLocks noChangeArrowheads="1"/>
            </p:cNvSpPr>
            <p:nvPr/>
          </p:nvSpPr>
          <p:spPr bwMode="auto">
            <a:xfrm>
              <a:off x="3709" y="1632"/>
              <a:ext cx="192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latinLnBrk="1">
                <a:spcBef>
                  <a:spcPct val="50000"/>
                </a:spcBef>
              </a:pPr>
              <a:r>
                <a:rPr kumimoji="1" lang="en-US" sz="2400" b="1">
                  <a:solidFill>
                    <a:srgbClr val="FF3300"/>
                  </a:solidFill>
                  <a:latin typeface="Times New Roman" pitchFamily="18" charset="0"/>
                  <a:ea typeface="Gulim" pitchFamily="34" charset="-127"/>
                </a:rPr>
                <a:t>G</a:t>
              </a:r>
            </a:p>
          </p:txBody>
        </p:sp>
        <p:sp>
          <p:nvSpPr>
            <p:cNvPr id="127579" name="Text Box 603"/>
            <p:cNvSpPr txBox="1">
              <a:spLocks noChangeArrowheads="1"/>
            </p:cNvSpPr>
            <p:nvPr/>
          </p:nvSpPr>
          <p:spPr bwMode="auto">
            <a:xfrm>
              <a:off x="3517" y="1636"/>
              <a:ext cx="192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latinLnBrk="1">
                <a:spcBef>
                  <a:spcPct val="50000"/>
                </a:spcBef>
              </a:pPr>
              <a:r>
                <a:rPr kumimoji="1" lang="en-US" sz="2400" b="1">
                  <a:solidFill>
                    <a:srgbClr val="FF3300"/>
                  </a:solidFill>
                  <a:latin typeface="Times New Roman" pitchFamily="18" charset="0"/>
                  <a:ea typeface="Gulim" pitchFamily="34" charset="-127"/>
                </a:rPr>
                <a:t>N</a:t>
              </a:r>
            </a:p>
          </p:txBody>
        </p:sp>
        <p:sp>
          <p:nvSpPr>
            <p:cNvPr id="127580" name="Text Box 604"/>
            <p:cNvSpPr txBox="1">
              <a:spLocks noChangeArrowheads="1"/>
            </p:cNvSpPr>
            <p:nvPr/>
          </p:nvSpPr>
          <p:spPr bwMode="auto">
            <a:xfrm>
              <a:off x="3334" y="1632"/>
              <a:ext cx="192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latinLnBrk="1">
                <a:spcBef>
                  <a:spcPct val="50000"/>
                </a:spcBef>
              </a:pPr>
              <a:r>
                <a:rPr kumimoji="1" lang="en-US" sz="2400" b="1">
                  <a:solidFill>
                    <a:srgbClr val="FF3300"/>
                  </a:solidFill>
                  <a:latin typeface="Times New Roman" pitchFamily="18" charset="0"/>
                  <a:ea typeface="Gulim" pitchFamily="34" charset="-127"/>
                </a:rPr>
                <a:t>Y</a:t>
              </a:r>
            </a:p>
          </p:txBody>
        </p:sp>
        <p:sp>
          <p:nvSpPr>
            <p:cNvPr id="127581" name="Text Box 605"/>
            <p:cNvSpPr txBox="1">
              <a:spLocks noChangeArrowheads="1"/>
            </p:cNvSpPr>
            <p:nvPr/>
          </p:nvSpPr>
          <p:spPr bwMode="auto">
            <a:xfrm>
              <a:off x="3142" y="1632"/>
              <a:ext cx="170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latinLnBrk="1">
                <a:spcBef>
                  <a:spcPct val="50000"/>
                </a:spcBef>
              </a:pPr>
              <a:r>
                <a:rPr kumimoji="1" lang="en-US" sz="2400" b="1">
                  <a:solidFill>
                    <a:srgbClr val="FF3300"/>
                  </a:solidFill>
                  <a:latin typeface="Times New Roman" pitchFamily="18" charset="0"/>
                  <a:ea typeface="Gulim" pitchFamily="34" charset="-127"/>
                </a:rPr>
                <a:t>Â</a:t>
              </a:r>
            </a:p>
          </p:txBody>
        </p:sp>
        <p:sp>
          <p:nvSpPr>
            <p:cNvPr id="127582" name="Text Box 606"/>
            <p:cNvSpPr txBox="1">
              <a:spLocks noChangeArrowheads="1"/>
            </p:cNvSpPr>
            <p:nvPr/>
          </p:nvSpPr>
          <p:spPr bwMode="auto">
            <a:xfrm>
              <a:off x="2941" y="1632"/>
              <a:ext cx="192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latinLnBrk="1">
                <a:spcBef>
                  <a:spcPct val="50000"/>
                </a:spcBef>
              </a:pPr>
              <a:r>
                <a:rPr kumimoji="1" lang="en-US" sz="2400" b="1">
                  <a:solidFill>
                    <a:srgbClr val="FF3300"/>
                  </a:solidFill>
                  <a:latin typeface="Times New Roman" pitchFamily="18" charset="0"/>
                  <a:ea typeface="Gulim" pitchFamily="34" charset="-127"/>
                </a:rPr>
                <a:t>T</a:t>
              </a:r>
            </a:p>
          </p:txBody>
        </p:sp>
      </p:grpSp>
      <p:grpSp>
        <p:nvGrpSpPr>
          <p:cNvPr id="127583" name="Group 607"/>
          <p:cNvGrpSpPr>
            <a:grpSpLocks/>
          </p:cNvGrpSpPr>
          <p:nvPr/>
        </p:nvGrpSpPr>
        <p:grpSpPr bwMode="auto">
          <a:xfrm>
            <a:off x="4038600" y="2971800"/>
            <a:ext cx="2479675" cy="457200"/>
            <a:chOff x="2566" y="1872"/>
            <a:chExt cx="1562" cy="288"/>
          </a:xfrm>
        </p:grpSpPr>
        <p:sp>
          <p:nvSpPr>
            <p:cNvPr id="127584" name="Text Box 608"/>
            <p:cNvSpPr txBox="1">
              <a:spLocks noChangeArrowheads="1"/>
            </p:cNvSpPr>
            <p:nvPr/>
          </p:nvSpPr>
          <p:spPr bwMode="auto">
            <a:xfrm>
              <a:off x="3526" y="1872"/>
              <a:ext cx="192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latinLnBrk="1">
                <a:spcBef>
                  <a:spcPct val="50000"/>
                </a:spcBef>
              </a:pPr>
              <a:r>
                <a:rPr kumimoji="1" lang="en-US" sz="2400" b="1">
                  <a:solidFill>
                    <a:srgbClr val="FF3300"/>
                  </a:solidFill>
                  <a:latin typeface="Times New Roman" pitchFamily="18" charset="0"/>
                  <a:ea typeface="Gulim" pitchFamily="34" charset="-127"/>
                </a:rPr>
                <a:t>U</a:t>
              </a:r>
            </a:p>
          </p:txBody>
        </p:sp>
        <p:sp>
          <p:nvSpPr>
            <p:cNvPr id="127585" name="Text Box 609"/>
            <p:cNvSpPr txBox="1">
              <a:spLocks noChangeArrowheads="1"/>
            </p:cNvSpPr>
            <p:nvPr/>
          </p:nvSpPr>
          <p:spPr bwMode="auto">
            <a:xfrm>
              <a:off x="3338" y="1872"/>
              <a:ext cx="192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latinLnBrk="1">
                <a:spcBef>
                  <a:spcPct val="50000"/>
                </a:spcBef>
              </a:pPr>
              <a:r>
                <a:rPr kumimoji="1" lang="en-US" sz="2400" b="1">
                  <a:solidFill>
                    <a:srgbClr val="FF3300"/>
                  </a:solidFill>
                  <a:latin typeface="Times New Roman" pitchFamily="18" charset="0"/>
                  <a:ea typeface="Gulim" pitchFamily="34" charset="-127"/>
                </a:rPr>
                <a:t>N</a:t>
              </a:r>
            </a:p>
          </p:txBody>
        </p:sp>
        <p:sp>
          <p:nvSpPr>
            <p:cNvPr id="127586" name="Text Box 610"/>
            <p:cNvSpPr txBox="1">
              <a:spLocks noChangeArrowheads="1"/>
            </p:cNvSpPr>
            <p:nvPr/>
          </p:nvSpPr>
          <p:spPr bwMode="auto">
            <a:xfrm>
              <a:off x="3137" y="1872"/>
              <a:ext cx="192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latinLnBrk="1">
                <a:spcBef>
                  <a:spcPct val="50000"/>
                </a:spcBef>
              </a:pPr>
              <a:r>
                <a:rPr kumimoji="1" lang="en-US" sz="2400" b="1">
                  <a:solidFill>
                    <a:srgbClr val="FF3300"/>
                  </a:solidFill>
                  <a:latin typeface="Times New Roman" pitchFamily="18" charset="0"/>
                  <a:ea typeface="Gulim" pitchFamily="34" charset="-127"/>
                </a:rPr>
                <a:t>N</a:t>
              </a:r>
            </a:p>
          </p:txBody>
        </p:sp>
        <p:sp>
          <p:nvSpPr>
            <p:cNvPr id="127587" name="Text Box 611"/>
            <p:cNvSpPr txBox="1">
              <a:spLocks noChangeArrowheads="1"/>
            </p:cNvSpPr>
            <p:nvPr/>
          </p:nvSpPr>
          <p:spPr bwMode="auto">
            <a:xfrm>
              <a:off x="2941" y="1872"/>
              <a:ext cx="192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latinLnBrk="1">
                <a:spcBef>
                  <a:spcPct val="50000"/>
                </a:spcBef>
              </a:pPr>
              <a:r>
                <a:rPr kumimoji="1" lang="en-US" sz="2400" b="1">
                  <a:solidFill>
                    <a:srgbClr val="FF3300"/>
                  </a:solidFill>
                  <a:latin typeface="Times New Roman" pitchFamily="18" charset="0"/>
                  <a:ea typeface="Gulim" pitchFamily="34" charset="-127"/>
                </a:rPr>
                <a:t>Ă</a:t>
              </a:r>
            </a:p>
          </p:txBody>
        </p:sp>
        <p:sp>
          <p:nvSpPr>
            <p:cNvPr id="127588" name="Text Box 612"/>
            <p:cNvSpPr txBox="1">
              <a:spLocks noChangeArrowheads="1"/>
            </p:cNvSpPr>
            <p:nvPr/>
          </p:nvSpPr>
          <p:spPr bwMode="auto">
            <a:xfrm>
              <a:off x="2749" y="1872"/>
              <a:ext cx="192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latinLnBrk="1">
                <a:spcBef>
                  <a:spcPct val="50000"/>
                </a:spcBef>
              </a:pPr>
              <a:r>
                <a:rPr kumimoji="1" lang="en-US" sz="2400" b="1">
                  <a:solidFill>
                    <a:srgbClr val="FF3300"/>
                  </a:solidFill>
                  <a:latin typeface="Times New Roman" pitchFamily="18" charset="0"/>
                  <a:ea typeface="Gulim" pitchFamily="34" charset="-127"/>
                </a:rPr>
                <a:t>H</a:t>
              </a:r>
            </a:p>
          </p:txBody>
        </p:sp>
        <p:sp>
          <p:nvSpPr>
            <p:cNvPr id="127589" name="Text Box 613"/>
            <p:cNvSpPr txBox="1">
              <a:spLocks noChangeArrowheads="1"/>
            </p:cNvSpPr>
            <p:nvPr/>
          </p:nvSpPr>
          <p:spPr bwMode="auto">
            <a:xfrm>
              <a:off x="2566" y="1872"/>
              <a:ext cx="192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latinLnBrk="1">
                <a:spcBef>
                  <a:spcPct val="50000"/>
                </a:spcBef>
              </a:pPr>
              <a:r>
                <a:rPr kumimoji="1" lang="en-US" sz="2400" b="1">
                  <a:solidFill>
                    <a:srgbClr val="FF3300"/>
                  </a:solidFill>
                  <a:latin typeface="Times New Roman" pitchFamily="18" charset="0"/>
                  <a:ea typeface="Gulim" pitchFamily="34" charset="-127"/>
                </a:rPr>
                <a:t>C</a:t>
              </a:r>
            </a:p>
          </p:txBody>
        </p:sp>
        <p:sp>
          <p:nvSpPr>
            <p:cNvPr id="127590" name="Text Box 614"/>
            <p:cNvSpPr txBox="1">
              <a:spLocks noChangeArrowheads="1"/>
            </p:cNvSpPr>
            <p:nvPr/>
          </p:nvSpPr>
          <p:spPr bwMode="auto">
            <a:xfrm>
              <a:off x="3936" y="1872"/>
              <a:ext cx="192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latinLnBrk="1">
                <a:spcBef>
                  <a:spcPct val="50000"/>
                </a:spcBef>
              </a:pPr>
              <a:r>
                <a:rPr kumimoji="1" lang="en-US" sz="2400" b="1">
                  <a:solidFill>
                    <a:srgbClr val="FF3300"/>
                  </a:solidFill>
                  <a:latin typeface="Times New Roman" pitchFamily="18" charset="0"/>
                  <a:ea typeface="Gulim" pitchFamily="34" charset="-127"/>
                </a:rPr>
                <a:t>I</a:t>
              </a:r>
            </a:p>
          </p:txBody>
        </p:sp>
        <p:sp>
          <p:nvSpPr>
            <p:cNvPr id="127591" name="Text Box 615"/>
            <p:cNvSpPr txBox="1">
              <a:spLocks noChangeArrowheads="1"/>
            </p:cNvSpPr>
            <p:nvPr/>
          </p:nvSpPr>
          <p:spPr bwMode="auto">
            <a:xfrm>
              <a:off x="3709" y="1872"/>
              <a:ext cx="192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latinLnBrk="1">
                <a:spcBef>
                  <a:spcPct val="50000"/>
                </a:spcBef>
              </a:pPr>
              <a:r>
                <a:rPr kumimoji="1" lang="en-US" sz="2400" b="1">
                  <a:solidFill>
                    <a:srgbClr val="FF3300"/>
                  </a:solidFill>
                  <a:latin typeface="Times New Roman" pitchFamily="18" charset="0"/>
                  <a:ea typeface="Gulim" pitchFamily="34" charset="-127"/>
                </a:rPr>
                <a:t>Ô</a:t>
              </a:r>
            </a:p>
          </p:txBody>
        </p:sp>
      </p:grpSp>
      <p:grpSp>
        <p:nvGrpSpPr>
          <p:cNvPr id="127592" name="Group 616"/>
          <p:cNvGrpSpPr>
            <a:grpSpLocks/>
          </p:cNvGrpSpPr>
          <p:nvPr/>
        </p:nvGrpSpPr>
        <p:grpSpPr bwMode="auto">
          <a:xfrm>
            <a:off x="5888038" y="3311525"/>
            <a:ext cx="1538287" cy="498475"/>
            <a:chOff x="3709" y="2086"/>
            <a:chExt cx="969" cy="314"/>
          </a:xfrm>
        </p:grpSpPr>
        <p:sp>
          <p:nvSpPr>
            <p:cNvPr id="127593" name="Text Box 617"/>
            <p:cNvSpPr txBox="1">
              <a:spLocks noChangeArrowheads="1"/>
            </p:cNvSpPr>
            <p:nvPr/>
          </p:nvSpPr>
          <p:spPr bwMode="auto">
            <a:xfrm>
              <a:off x="3709" y="2112"/>
              <a:ext cx="192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latinLnBrk="1">
                <a:spcBef>
                  <a:spcPct val="50000"/>
                </a:spcBef>
              </a:pPr>
              <a:r>
                <a:rPr kumimoji="1" lang="en-US" sz="2400" b="1">
                  <a:solidFill>
                    <a:srgbClr val="FF3300"/>
                  </a:solidFill>
                  <a:latin typeface="Times New Roman" pitchFamily="18" charset="0"/>
                  <a:ea typeface="Gulim" pitchFamily="34" charset="-127"/>
                </a:rPr>
                <a:t>Ă</a:t>
              </a:r>
            </a:p>
          </p:txBody>
        </p:sp>
        <p:sp>
          <p:nvSpPr>
            <p:cNvPr id="127594" name="Text Box 618"/>
            <p:cNvSpPr txBox="1">
              <a:spLocks noChangeArrowheads="1"/>
            </p:cNvSpPr>
            <p:nvPr/>
          </p:nvSpPr>
          <p:spPr bwMode="auto">
            <a:xfrm>
              <a:off x="4486" y="2112"/>
              <a:ext cx="192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latinLnBrk="1">
                <a:spcBef>
                  <a:spcPct val="50000"/>
                </a:spcBef>
              </a:pPr>
              <a:r>
                <a:rPr kumimoji="1" lang="en-US" sz="2400" b="1">
                  <a:solidFill>
                    <a:srgbClr val="FF3300"/>
                  </a:solidFill>
                  <a:latin typeface="Times New Roman" pitchFamily="18" charset="0"/>
                  <a:ea typeface="Gulim" pitchFamily="34" charset="-127"/>
                </a:rPr>
                <a:t>Ả</a:t>
              </a:r>
            </a:p>
          </p:txBody>
        </p:sp>
        <p:sp>
          <p:nvSpPr>
            <p:cNvPr id="127595" name="Text Box 619"/>
            <p:cNvSpPr txBox="1">
              <a:spLocks noChangeArrowheads="1"/>
            </p:cNvSpPr>
            <p:nvPr/>
          </p:nvSpPr>
          <p:spPr bwMode="auto">
            <a:xfrm>
              <a:off x="4298" y="2112"/>
              <a:ext cx="192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latinLnBrk="1">
                <a:spcBef>
                  <a:spcPct val="50000"/>
                </a:spcBef>
              </a:pPr>
              <a:r>
                <a:rPr kumimoji="1" lang="en-US" sz="2400" b="1">
                  <a:solidFill>
                    <a:srgbClr val="FF3300"/>
                  </a:solidFill>
                  <a:latin typeface="Times New Roman" pitchFamily="18" charset="0"/>
                  <a:ea typeface="Gulim" pitchFamily="34" charset="-127"/>
                </a:rPr>
                <a:t>U</a:t>
              </a:r>
            </a:p>
          </p:txBody>
        </p:sp>
        <p:sp>
          <p:nvSpPr>
            <p:cNvPr id="127596" name="Text Box 620"/>
            <p:cNvSpPr txBox="1">
              <a:spLocks noChangeArrowheads="1"/>
            </p:cNvSpPr>
            <p:nvPr/>
          </p:nvSpPr>
          <p:spPr bwMode="auto">
            <a:xfrm>
              <a:off x="4093" y="2086"/>
              <a:ext cx="192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latinLnBrk="1">
                <a:spcBef>
                  <a:spcPct val="50000"/>
                </a:spcBef>
              </a:pPr>
              <a:r>
                <a:rPr kumimoji="1" lang="en-US" sz="2400" b="1">
                  <a:solidFill>
                    <a:srgbClr val="FF3300"/>
                  </a:solidFill>
                  <a:latin typeface="Times New Roman" pitchFamily="18" charset="0"/>
                  <a:ea typeface="Gulim" pitchFamily="34" charset="-127"/>
                </a:rPr>
                <a:t>Q</a:t>
              </a:r>
            </a:p>
          </p:txBody>
        </p:sp>
        <p:sp>
          <p:nvSpPr>
            <p:cNvPr id="127597" name="Text Box 621"/>
            <p:cNvSpPr txBox="1">
              <a:spLocks noChangeArrowheads="1"/>
            </p:cNvSpPr>
            <p:nvPr/>
          </p:nvSpPr>
          <p:spPr bwMode="auto">
            <a:xfrm>
              <a:off x="3914" y="2112"/>
              <a:ext cx="192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latinLnBrk="1">
                <a:spcBef>
                  <a:spcPct val="50000"/>
                </a:spcBef>
              </a:pPr>
              <a:r>
                <a:rPr kumimoji="1" lang="en-US" sz="2400" b="1">
                  <a:solidFill>
                    <a:srgbClr val="FF3300"/>
                  </a:solidFill>
                  <a:latin typeface="Times New Roman" pitchFamily="18" charset="0"/>
                  <a:ea typeface="Gulim" pitchFamily="34" charset="-127"/>
                </a:rPr>
                <a:t>N</a:t>
              </a:r>
            </a:p>
          </p:txBody>
        </p:sp>
      </p:grpSp>
      <p:grpSp>
        <p:nvGrpSpPr>
          <p:cNvPr id="127598" name="Group 622"/>
          <p:cNvGrpSpPr>
            <a:grpSpLocks/>
          </p:cNvGrpSpPr>
          <p:nvPr/>
        </p:nvGrpSpPr>
        <p:grpSpPr bwMode="auto">
          <a:xfrm>
            <a:off x="4967288" y="3733800"/>
            <a:ext cx="2500312" cy="457200"/>
            <a:chOff x="3129" y="2352"/>
            <a:chExt cx="1575" cy="288"/>
          </a:xfrm>
        </p:grpSpPr>
        <p:sp>
          <p:nvSpPr>
            <p:cNvPr id="127599" name="Text Box 623"/>
            <p:cNvSpPr txBox="1">
              <a:spLocks noChangeArrowheads="1"/>
            </p:cNvSpPr>
            <p:nvPr/>
          </p:nvSpPr>
          <p:spPr bwMode="auto">
            <a:xfrm>
              <a:off x="3901" y="2352"/>
              <a:ext cx="192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latinLnBrk="1">
                <a:spcBef>
                  <a:spcPct val="50000"/>
                </a:spcBef>
              </a:pPr>
              <a:r>
                <a:rPr kumimoji="1" lang="en-US" sz="2400" b="1">
                  <a:solidFill>
                    <a:srgbClr val="FF3300"/>
                  </a:solidFill>
                  <a:latin typeface="Times New Roman" pitchFamily="18" charset="0"/>
                  <a:ea typeface="Gulim" pitchFamily="34" charset="-127"/>
                </a:rPr>
                <a:t>B</a:t>
              </a:r>
            </a:p>
          </p:txBody>
        </p:sp>
        <p:sp>
          <p:nvSpPr>
            <p:cNvPr id="127600" name="Text Box 624"/>
            <p:cNvSpPr txBox="1">
              <a:spLocks noChangeArrowheads="1"/>
            </p:cNvSpPr>
            <p:nvPr/>
          </p:nvSpPr>
          <p:spPr bwMode="auto">
            <a:xfrm>
              <a:off x="3692" y="2352"/>
              <a:ext cx="192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latinLnBrk="1">
                <a:spcBef>
                  <a:spcPct val="50000"/>
                </a:spcBef>
              </a:pPr>
              <a:r>
                <a:rPr kumimoji="1" lang="en-US" sz="2400" b="1">
                  <a:solidFill>
                    <a:srgbClr val="FF3300"/>
                  </a:solidFill>
                  <a:latin typeface="Times New Roman" pitchFamily="18" charset="0"/>
                  <a:ea typeface="Gulim" pitchFamily="34" charset="-127"/>
                </a:rPr>
                <a:t>G</a:t>
              </a:r>
            </a:p>
          </p:txBody>
        </p:sp>
        <p:sp>
          <p:nvSpPr>
            <p:cNvPr id="127601" name="Text Box 625"/>
            <p:cNvSpPr txBox="1">
              <a:spLocks noChangeArrowheads="1"/>
            </p:cNvSpPr>
            <p:nvPr/>
          </p:nvSpPr>
          <p:spPr bwMode="auto">
            <a:xfrm>
              <a:off x="3517" y="2352"/>
              <a:ext cx="192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latinLnBrk="1">
                <a:spcBef>
                  <a:spcPct val="50000"/>
                </a:spcBef>
              </a:pPr>
              <a:r>
                <a:rPr kumimoji="1" lang="en-US" sz="2400" b="1">
                  <a:solidFill>
                    <a:srgbClr val="FF3300"/>
                  </a:solidFill>
                  <a:latin typeface="Times New Roman" pitchFamily="18" charset="0"/>
                  <a:ea typeface="Gulim" pitchFamily="34" charset="-127"/>
                </a:rPr>
                <a:t>N</a:t>
              </a:r>
            </a:p>
          </p:txBody>
        </p:sp>
        <p:sp>
          <p:nvSpPr>
            <p:cNvPr id="127602" name="Text Box 626"/>
            <p:cNvSpPr txBox="1">
              <a:spLocks noChangeArrowheads="1"/>
            </p:cNvSpPr>
            <p:nvPr/>
          </p:nvSpPr>
          <p:spPr bwMode="auto">
            <a:xfrm>
              <a:off x="3312" y="2352"/>
              <a:ext cx="192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latinLnBrk="1">
                <a:spcBef>
                  <a:spcPct val="50000"/>
                </a:spcBef>
              </a:pPr>
              <a:r>
                <a:rPr kumimoji="1" lang="en-US" sz="2400" b="1">
                  <a:solidFill>
                    <a:srgbClr val="FF3300"/>
                  </a:solidFill>
                  <a:latin typeface="Times New Roman" pitchFamily="18" charset="0"/>
                  <a:ea typeface="Gulim" pitchFamily="34" charset="-127"/>
                </a:rPr>
                <a:t>Ồ</a:t>
              </a:r>
            </a:p>
          </p:txBody>
        </p:sp>
        <p:sp>
          <p:nvSpPr>
            <p:cNvPr id="127603" name="Text Box 627"/>
            <p:cNvSpPr txBox="1">
              <a:spLocks noChangeArrowheads="1"/>
            </p:cNvSpPr>
            <p:nvPr/>
          </p:nvSpPr>
          <p:spPr bwMode="auto">
            <a:xfrm>
              <a:off x="3129" y="2352"/>
              <a:ext cx="192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latinLnBrk="1">
                <a:spcBef>
                  <a:spcPct val="50000"/>
                </a:spcBef>
              </a:pPr>
              <a:r>
                <a:rPr kumimoji="1" lang="en-US" sz="2400" b="1">
                  <a:solidFill>
                    <a:srgbClr val="FF3300"/>
                  </a:solidFill>
                  <a:latin typeface="Times New Roman" pitchFamily="18" charset="0"/>
                  <a:ea typeface="Gulim" pitchFamily="34" charset="-127"/>
                </a:rPr>
                <a:t>Đ</a:t>
              </a:r>
            </a:p>
          </p:txBody>
        </p:sp>
        <p:sp>
          <p:nvSpPr>
            <p:cNvPr id="127604" name="Text Box 628"/>
            <p:cNvSpPr txBox="1">
              <a:spLocks noChangeArrowheads="1"/>
            </p:cNvSpPr>
            <p:nvPr/>
          </p:nvSpPr>
          <p:spPr bwMode="auto">
            <a:xfrm>
              <a:off x="4512" y="2352"/>
              <a:ext cx="192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latinLnBrk="1">
                <a:spcBef>
                  <a:spcPct val="50000"/>
                </a:spcBef>
              </a:pPr>
              <a:r>
                <a:rPr kumimoji="1" lang="en-US" sz="2400" b="1">
                  <a:solidFill>
                    <a:srgbClr val="FF3300"/>
                  </a:solidFill>
                  <a:latin typeface="Times New Roman" pitchFamily="18" charset="0"/>
                  <a:ea typeface="Gulim" pitchFamily="34" charset="-127"/>
                </a:rPr>
                <a:t>G</a:t>
              </a:r>
            </a:p>
          </p:txBody>
        </p:sp>
        <p:sp>
          <p:nvSpPr>
            <p:cNvPr id="127605" name="Text Box 629"/>
            <p:cNvSpPr txBox="1">
              <a:spLocks noChangeArrowheads="1"/>
            </p:cNvSpPr>
            <p:nvPr/>
          </p:nvSpPr>
          <p:spPr bwMode="auto">
            <a:xfrm>
              <a:off x="4298" y="2352"/>
              <a:ext cx="192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latinLnBrk="1">
                <a:spcBef>
                  <a:spcPct val="50000"/>
                </a:spcBef>
              </a:pPr>
              <a:r>
                <a:rPr kumimoji="1" lang="en-US" sz="2400" b="1">
                  <a:solidFill>
                    <a:srgbClr val="FF3300"/>
                  </a:solidFill>
                  <a:latin typeface="Times New Roman" pitchFamily="18" charset="0"/>
                  <a:ea typeface="Gulim" pitchFamily="34" charset="-127"/>
                </a:rPr>
                <a:t>N</a:t>
              </a:r>
            </a:p>
          </p:txBody>
        </p:sp>
        <p:sp>
          <p:nvSpPr>
            <p:cNvPr id="127606" name="Text Box 630"/>
            <p:cNvSpPr txBox="1">
              <a:spLocks noChangeArrowheads="1"/>
            </p:cNvSpPr>
            <p:nvPr/>
          </p:nvSpPr>
          <p:spPr bwMode="auto">
            <a:xfrm>
              <a:off x="4080" y="2352"/>
              <a:ext cx="192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latinLnBrk="1">
                <a:spcBef>
                  <a:spcPct val="50000"/>
                </a:spcBef>
              </a:pPr>
              <a:r>
                <a:rPr kumimoji="1" lang="en-US" sz="2400" b="1">
                  <a:solidFill>
                    <a:srgbClr val="FF3300"/>
                  </a:solidFill>
                  <a:latin typeface="Times New Roman" pitchFamily="18" charset="0"/>
                  <a:ea typeface="Gulim" pitchFamily="34" charset="-127"/>
                </a:rPr>
                <a:t>Ằ</a:t>
              </a:r>
            </a:p>
          </p:txBody>
        </p:sp>
      </p:grpSp>
      <p:grpSp>
        <p:nvGrpSpPr>
          <p:cNvPr id="127607" name="Group 631"/>
          <p:cNvGrpSpPr>
            <a:grpSpLocks/>
          </p:cNvGrpSpPr>
          <p:nvPr/>
        </p:nvGrpSpPr>
        <p:grpSpPr bwMode="auto">
          <a:xfrm>
            <a:off x="4987925" y="4114800"/>
            <a:ext cx="2174875" cy="457200"/>
            <a:chOff x="3142" y="2592"/>
            <a:chExt cx="1370" cy="288"/>
          </a:xfrm>
        </p:grpSpPr>
        <p:sp>
          <p:nvSpPr>
            <p:cNvPr id="127608" name="Text Box 632"/>
            <p:cNvSpPr txBox="1">
              <a:spLocks noChangeArrowheads="1"/>
            </p:cNvSpPr>
            <p:nvPr/>
          </p:nvSpPr>
          <p:spPr bwMode="auto">
            <a:xfrm>
              <a:off x="3142" y="2592"/>
              <a:ext cx="192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latinLnBrk="1">
                <a:spcBef>
                  <a:spcPct val="50000"/>
                </a:spcBef>
              </a:pPr>
              <a:r>
                <a:rPr kumimoji="1" lang="en-US" sz="2400" b="1">
                  <a:solidFill>
                    <a:srgbClr val="FF3300"/>
                  </a:solidFill>
                  <a:latin typeface="Times New Roman" pitchFamily="18" charset="0"/>
                  <a:ea typeface="Gulim" pitchFamily="34" charset="-127"/>
                </a:rPr>
                <a:t>V</a:t>
              </a:r>
            </a:p>
          </p:txBody>
        </p:sp>
        <p:sp>
          <p:nvSpPr>
            <p:cNvPr id="127609" name="Text Box 633"/>
            <p:cNvSpPr txBox="1">
              <a:spLocks noChangeArrowheads="1"/>
            </p:cNvSpPr>
            <p:nvPr/>
          </p:nvSpPr>
          <p:spPr bwMode="auto">
            <a:xfrm>
              <a:off x="4320" y="2592"/>
              <a:ext cx="192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latinLnBrk="1">
                <a:spcBef>
                  <a:spcPct val="50000"/>
                </a:spcBef>
              </a:pPr>
              <a:r>
                <a:rPr kumimoji="1" lang="en-US" sz="2400" b="1">
                  <a:solidFill>
                    <a:srgbClr val="FF3300"/>
                  </a:solidFill>
                  <a:latin typeface="Times New Roman" pitchFamily="18" charset="0"/>
                  <a:ea typeface="Gulim" pitchFamily="34" charset="-127"/>
                </a:rPr>
                <a:t>I</a:t>
              </a:r>
            </a:p>
          </p:txBody>
        </p:sp>
        <p:sp>
          <p:nvSpPr>
            <p:cNvPr id="127610" name="Text Box 634"/>
            <p:cNvSpPr txBox="1">
              <a:spLocks noChangeArrowheads="1"/>
            </p:cNvSpPr>
            <p:nvPr/>
          </p:nvSpPr>
          <p:spPr bwMode="auto">
            <a:xfrm>
              <a:off x="4102" y="2592"/>
              <a:ext cx="192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latinLnBrk="1">
                <a:spcBef>
                  <a:spcPct val="50000"/>
                </a:spcBef>
              </a:pPr>
              <a:r>
                <a:rPr kumimoji="1" lang="en-US" sz="2400" b="1">
                  <a:solidFill>
                    <a:srgbClr val="FF3300"/>
                  </a:solidFill>
                  <a:latin typeface="Times New Roman" pitchFamily="18" charset="0"/>
                  <a:ea typeface="Gulim" pitchFamily="34" charset="-127"/>
                </a:rPr>
                <a:t>Ú</a:t>
              </a:r>
            </a:p>
          </p:txBody>
        </p:sp>
        <p:sp>
          <p:nvSpPr>
            <p:cNvPr id="127611" name="Text Box 635"/>
            <p:cNvSpPr txBox="1">
              <a:spLocks noChangeArrowheads="1"/>
            </p:cNvSpPr>
            <p:nvPr/>
          </p:nvSpPr>
          <p:spPr bwMode="auto">
            <a:xfrm>
              <a:off x="3910" y="2592"/>
              <a:ext cx="192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latinLnBrk="1">
                <a:spcBef>
                  <a:spcPct val="50000"/>
                </a:spcBef>
              </a:pPr>
              <a:r>
                <a:rPr kumimoji="1" lang="en-US" sz="2400" b="1">
                  <a:solidFill>
                    <a:srgbClr val="FF3300"/>
                  </a:solidFill>
                  <a:latin typeface="Times New Roman" pitchFamily="18" charset="0"/>
                  <a:ea typeface="Gulim" pitchFamily="34" charset="-127"/>
                </a:rPr>
                <a:t>N</a:t>
              </a:r>
            </a:p>
          </p:txBody>
        </p:sp>
        <p:sp>
          <p:nvSpPr>
            <p:cNvPr id="127612" name="Text Box 636"/>
            <p:cNvSpPr txBox="1">
              <a:spLocks noChangeArrowheads="1"/>
            </p:cNvSpPr>
            <p:nvPr/>
          </p:nvSpPr>
          <p:spPr bwMode="auto">
            <a:xfrm>
              <a:off x="3709" y="2592"/>
              <a:ext cx="192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latinLnBrk="1">
                <a:spcBef>
                  <a:spcPct val="50000"/>
                </a:spcBef>
              </a:pPr>
              <a:r>
                <a:rPr kumimoji="1" lang="en-US" sz="2400" b="1">
                  <a:solidFill>
                    <a:srgbClr val="FF3300"/>
                  </a:solidFill>
                  <a:latin typeface="Times New Roman" pitchFamily="18" charset="0"/>
                  <a:ea typeface="Gulim" pitchFamily="34" charset="-127"/>
                </a:rPr>
                <a:t>G</a:t>
              </a:r>
            </a:p>
          </p:txBody>
        </p:sp>
        <p:sp>
          <p:nvSpPr>
            <p:cNvPr id="127613" name="Text Box 637"/>
            <p:cNvSpPr txBox="1">
              <a:spLocks noChangeArrowheads="1"/>
            </p:cNvSpPr>
            <p:nvPr/>
          </p:nvSpPr>
          <p:spPr bwMode="auto">
            <a:xfrm>
              <a:off x="3530" y="2592"/>
              <a:ext cx="192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latinLnBrk="1">
                <a:spcBef>
                  <a:spcPct val="50000"/>
                </a:spcBef>
              </a:pPr>
              <a:r>
                <a:rPr kumimoji="1" lang="en-US" sz="2400" b="1">
                  <a:solidFill>
                    <a:srgbClr val="FF3300"/>
                  </a:solidFill>
                  <a:latin typeface="Times New Roman" pitchFamily="18" charset="0"/>
                  <a:ea typeface="Gulim" pitchFamily="34" charset="-127"/>
                </a:rPr>
                <a:t>N</a:t>
              </a:r>
            </a:p>
          </p:txBody>
        </p:sp>
        <p:sp>
          <p:nvSpPr>
            <p:cNvPr id="127614" name="Text Box 638"/>
            <p:cNvSpPr txBox="1">
              <a:spLocks noChangeArrowheads="1"/>
            </p:cNvSpPr>
            <p:nvPr/>
          </p:nvSpPr>
          <p:spPr bwMode="auto">
            <a:xfrm>
              <a:off x="3334" y="2592"/>
              <a:ext cx="192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latinLnBrk="1">
                <a:spcBef>
                  <a:spcPct val="50000"/>
                </a:spcBef>
              </a:pPr>
              <a:r>
                <a:rPr kumimoji="1" lang="en-US" sz="2400" b="1">
                  <a:solidFill>
                    <a:srgbClr val="FF3300"/>
                  </a:solidFill>
                  <a:latin typeface="Times New Roman" pitchFamily="18" charset="0"/>
                  <a:ea typeface="Gulim" pitchFamily="34" charset="-127"/>
                </a:rPr>
                <a:t>Ù</a:t>
              </a:r>
            </a:p>
          </p:txBody>
        </p:sp>
      </p:grpSp>
      <p:grpSp>
        <p:nvGrpSpPr>
          <p:cNvPr id="127615" name="Group 639"/>
          <p:cNvGrpSpPr>
            <a:grpSpLocks/>
          </p:cNvGrpSpPr>
          <p:nvPr/>
        </p:nvGrpSpPr>
        <p:grpSpPr bwMode="auto">
          <a:xfrm>
            <a:off x="5583238" y="4475163"/>
            <a:ext cx="908050" cy="477837"/>
            <a:chOff x="3517" y="2819"/>
            <a:chExt cx="572" cy="301"/>
          </a:xfrm>
        </p:grpSpPr>
        <p:sp>
          <p:nvSpPr>
            <p:cNvPr id="127616" name="Text Box 640"/>
            <p:cNvSpPr txBox="1">
              <a:spLocks noChangeArrowheads="1"/>
            </p:cNvSpPr>
            <p:nvPr/>
          </p:nvSpPr>
          <p:spPr bwMode="auto">
            <a:xfrm>
              <a:off x="3897" y="2832"/>
              <a:ext cx="192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latinLnBrk="1">
                <a:spcBef>
                  <a:spcPct val="50000"/>
                </a:spcBef>
              </a:pPr>
              <a:r>
                <a:rPr kumimoji="1" lang="en-US" sz="2400" b="1">
                  <a:solidFill>
                    <a:srgbClr val="FF3300"/>
                  </a:solidFill>
                  <a:latin typeface="Times New Roman" pitchFamily="18" charset="0"/>
                  <a:ea typeface="Gulim" pitchFamily="34" charset="-127"/>
                </a:rPr>
                <a:t>O</a:t>
              </a:r>
            </a:p>
          </p:txBody>
        </p:sp>
        <p:sp>
          <p:nvSpPr>
            <p:cNvPr id="127617" name="Text Box 641"/>
            <p:cNvSpPr txBox="1">
              <a:spLocks noChangeArrowheads="1"/>
            </p:cNvSpPr>
            <p:nvPr/>
          </p:nvSpPr>
          <p:spPr bwMode="auto">
            <a:xfrm>
              <a:off x="3709" y="2819"/>
              <a:ext cx="192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latinLnBrk="1">
                <a:spcBef>
                  <a:spcPct val="50000"/>
                </a:spcBef>
              </a:pPr>
              <a:r>
                <a:rPr kumimoji="1" lang="en-US" sz="2400" b="1">
                  <a:solidFill>
                    <a:srgbClr val="FF3300"/>
                  </a:solidFill>
                  <a:latin typeface="Times New Roman" pitchFamily="18" charset="0"/>
                  <a:ea typeface="Gulim" pitchFamily="34" charset="-127"/>
                </a:rPr>
                <a:t>Ạ</a:t>
              </a:r>
            </a:p>
          </p:txBody>
        </p:sp>
        <p:sp>
          <p:nvSpPr>
            <p:cNvPr id="127618" name="Text Box 642"/>
            <p:cNvSpPr txBox="1">
              <a:spLocks noChangeArrowheads="1"/>
            </p:cNvSpPr>
            <p:nvPr/>
          </p:nvSpPr>
          <p:spPr bwMode="auto">
            <a:xfrm>
              <a:off x="3517" y="2832"/>
              <a:ext cx="192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latinLnBrk="1">
                <a:spcBef>
                  <a:spcPct val="50000"/>
                </a:spcBef>
              </a:pPr>
              <a:r>
                <a:rPr kumimoji="1" lang="en-US" sz="2400" b="1">
                  <a:solidFill>
                    <a:srgbClr val="FF3300"/>
                  </a:solidFill>
                  <a:latin typeface="Times New Roman" pitchFamily="18" charset="0"/>
                  <a:ea typeface="Gulim" pitchFamily="34" charset="-127"/>
                </a:rPr>
                <a:t>G</a:t>
              </a:r>
            </a:p>
          </p:txBody>
        </p:sp>
      </p:grpSp>
      <p:grpSp>
        <p:nvGrpSpPr>
          <p:cNvPr id="127619" name="Group 643"/>
          <p:cNvGrpSpPr>
            <a:grpSpLocks/>
          </p:cNvGrpSpPr>
          <p:nvPr/>
        </p:nvGrpSpPr>
        <p:grpSpPr bwMode="auto">
          <a:xfrm>
            <a:off x="5562600" y="4876800"/>
            <a:ext cx="2757488" cy="457200"/>
            <a:chOff x="3517" y="3072"/>
            <a:chExt cx="1737" cy="288"/>
          </a:xfrm>
        </p:grpSpPr>
        <p:sp>
          <p:nvSpPr>
            <p:cNvPr id="127620" name="Text Box 644"/>
            <p:cNvSpPr txBox="1">
              <a:spLocks noChangeArrowheads="1"/>
            </p:cNvSpPr>
            <p:nvPr/>
          </p:nvSpPr>
          <p:spPr bwMode="auto">
            <a:xfrm>
              <a:off x="3888" y="3072"/>
              <a:ext cx="192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latinLnBrk="1">
                <a:spcBef>
                  <a:spcPct val="50000"/>
                </a:spcBef>
              </a:pPr>
              <a:r>
                <a:rPr kumimoji="1" lang="en-US" sz="2400" b="1">
                  <a:solidFill>
                    <a:srgbClr val="FF3300"/>
                  </a:solidFill>
                  <a:latin typeface="Times New Roman" pitchFamily="18" charset="0"/>
                  <a:ea typeface="Gulim" pitchFamily="34" charset="-127"/>
                </a:rPr>
                <a:t>Á</a:t>
              </a:r>
            </a:p>
          </p:txBody>
        </p:sp>
        <p:sp>
          <p:nvSpPr>
            <p:cNvPr id="127621" name="Text Box 645"/>
            <p:cNvSpPr txBox="1">
              <a:spLocks noChangeArrowheads="1"/>
            </p:cNvSpPr>
            <p:nvPr/>
          </p:nvSpPr>
          <p:spPr bwMode="auto">
            <a:xfrm>
              <a:off x="3683" y="3072"/>
              <a:ext cx="192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latinLnBrk="1">
                <a:spcBef>
                  <a:spcPct val="50000"/>
                </a:spcBef>
              </a:pPr>
              <a:r>
                <a:rPr kumimoji="1" lang="en-US" sz="2400" b="1">
                  <a:solidFill>
                    <a:srgbClr val="FF3300"/>
                  </a:solidFill>
                  <a:latin typeface="Times New Roman" pitchFamily="18" charset="0"/>
                  <a:ea typeface="Gulim" pitchFamily="34" charset="-127"/>
                </a:rPr>
                <a:t>H</a:t>
              </a:r>
            </a:p>
          </p:txBody>
        </p:sp>
        <p:sp>
          <p:nvSpPr>
            <p:cNvPr id="127622" name="Text Box 646"/>
            <p:cNvSpPr txBox="1">
              <a:spLocks noChangeArrowheads="1"/>
            </p:cNvSpPr>
            <p:nvPr/>
          </p:nvSpPr>
          <p:spPr bwMode="auto">
            <a:xfrm>
              <a:off x="3517" y="3072"/>
              <a:ext cx="192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latinLnBrk="1">
                <a:spcBef>
                  <a:spcPct val="50000"/>
                </a:spcBef>
              </a:pPr>
              <a:r>
                <a:rPr kumimoji="1" lang="en-US" sz="2400" b="1">
                  <a:solidFill>
                    <a:srgbClr val="FF3300"/>
                  </a:solidFill>
                  <a:latin typeface="Times New Roman" pitchFamily="18" charset="0"/>
                  <a:ea typeface="Gulim" pitchFamily="34" charset="-127"/>
                </a:rPr>
                <a:t>P</a:t>
              </a:r>
            </a:p>
          </p:txBody>
        </p:sp>
        <p:sp>
          <p:nvSpPr>
            <p:cNvPr id="127623" name="Text Box 647"/>
            <p:cNvSpPr txBox="1">
              <a:spLocks noChangeArrowheads="1"/>
            </p:cNvSpPr>
            <p:nvPr/>
          </p:nvSpPr>
          <p:spPr bwMode="auto">
            <a:xfrm>
              <a:off x="4883" y="3072"/>
              <a:ext cx="192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latinLnBrk="1">
                <a:spcBef>
                  <a:spcPct val="50000"/>
                </a:spcBef>
              </a:pPr>
              <a:r>
                <a:rPr kumimoji="1" lang="en-US" sz="2400" b="1">
                  <a:solidFill>
                    <a:srgbClr val="FF3300"/>
                  </a:solidFill>
                  <a:latin typeface="Times New Roman" pitchFamily="18" charset="0"/>
                  <a:ea typeface="Gulim" pitchFamily="34" charset="-127"/>
                </a:rPr>
                <a:t>Ể</a:t>
              </a:r>
            </a:p>
          </p:txBody>
        </p:sp>
        <p:sp>
          <p:nvSpPr>
            <p:cNvPr id="127624" name="Text Box 648"/>
            <p:cNvSpPr txBox="1">
              <a:spLocks noChangeArrowheads="1"/>
            </p:cNvSpPr>
            <p:nvPr/>
          </p:nvSpPr>
          <p:spPr bwMode="auto">
            <a:xfrm>
              <a:off x="4704" y="3072"/>
              <a:ext cx="192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latinLnBrk="1">
                <a:spcBef>
                  <a:spcPct val="50000"/>
                </a:spcBef>
              </a:pPr>
              <a:r>
                <a:rPr kumimoji="1" lang="en-US" sz="2400" b="1">
                  <a:solidFill>
                    <a:srgbClr val="FF3300"/>
                  </a:solidFill>
                  <a:latin typeface="Times New Roman" pitchFamily="18" charset="0"/>
                  <a:ea typeface="Gulim" pitchFamily="34" charset="-127"/>
                </a:rPr>
                <a:t>I</a:t>
              </a:r>
            </a:p>
          </p:txBody>
        </p:sp>
        <p:sp>
          <p:nvSpPr>
            <p:cNvPr id="127625" name="Text Box 649"/>
            <p:cNvSpPr txBox="1">
              <a:spLocks noChangeArrowheads="1"/>
            </p:cNvSpPr>
            <p:nvPr/>
          </p:nvSpPr>
          <p:spPr bwMode="auto">
            <a:xfrm>
              <a:off x="4464" y="3072"/>
              <a:ext cx="192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latinLnBrk="1">
                <a:spcBef>
                  <a:spcPct val="50000"/>
                </a:spcBef>
              </a:pPr>
              <a:r>
                <a:rPr kumimoji="1" lang="en-US" sz="2400" b="1">
                  <a:solidFill>
                    <a:srgbClr val="FF3300"/>
                  </a:solidFill>
                  <a:latin typeface="Times New Roman" pitchFamily="18" charset="0"/>
                  <a:ea typeface="Gulim" pitchFamily="34" charset="-127"/>
                </a:rPr>
                <a:t>R</a:t>
              </a:r>
            </a:p>
          </p:txBody>
        </p:sp>
        <p:sp>
          <p:nvSpPr>
            <p:cNvPr id="127626" name="Text Box 650"/>
            <p:cNvSpPr txBox="1">
              <a:spLocks noChangeArrowheads="1"/>
            </p:cNvSpPr>
            <p:nvPr/>
          </p:nvSpPr>
          <p:spPr bwMode="auto">
            <a:xfrm>
              <a:off x="4272" y="3072"/>
              <a:ext cx="192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latinLnBrk="1">
                <a:spcBef>
                  <a:spcPct val="50000"/>
                </a:spcBef>
              </a:pPr>
              <a:r>
                <a:rPr kumimoji="1" lang="en-US" sz="2400" b="1">
                  <a:solidFill>
                    <a:srgbClr val="FF3300"/>
                  </a:solidFill>
                  <a:latin typeface="Times New Roman" pitchFamily="18" charset="0"/>
                  <a:ea typeface="Gulim" pitchFamily="34" charset="-127"/>
                </a:rPr>
                <a:t>T</a:t>
              </a:r>
            </a:p>
          </p:txBody>
        </p:sp>
        <p:sp>
          <p:nvSpPr>
            <p:cNvPr id="127627" name="Text Box 651"/>
            <p:cNvSpPr txBox="1">
              <a:spLocks noChangeArrowheads="1"/>
            </p:cNvSpPr>
            <p:nvPr/>
          </p:nvSpPr>
          <p:spPr bwMode="auto">
            <a:xfrm>
              <a:off x="4080" y="3072"/>
              <a:ext cx="192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latinLnBrk="1">
                <a:spcBef>
                  <a:spcPct val="50000"/>
                </a:spcBef>
              </a:pPr>
              <a:r>
                <a:rPr kumimoji="1" lang="en-US" sz="2400" b="1">
                  <a:solidFill>
                    <a:srgbClr val="FF3300"/>
                  </a:solidFill>
                  <a:latin typeface="Times New Roman" pitchFamily="18" charset="0"/>
                  <a:ea typeface="Gulim" pitchFamily="34" charset="-127"/>
                </a:rPr>
                <a:t>T</a:t>
              </a:r>
            </a:p>
          </p:txBody>
        </p:sp>
        <p:sp>
          <p:nvSpPr>
            <p:cNvPr id="127628" name="Text Box 652"/>
            <p:cNvSpPr txBox="1">
              <a:spLocks noChangeArrowheads="1"/>
            </p:cNvSpPr>
            <p:nvPr/>
          </p:nvSpPr>
          <p:spPr bwMode="auto">
            <a:xfrm>
              <a:off x="5062" y="3072"/>
              <a:ext cx="192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latinLnBrk="1">
                <a:spcBef>
                  <a:spcPct val="50000"/>
                </a:spcBef>
              </a:pPr>
              <a:r>
                <a:rPr kumimoji="1" lang="en-US" sz="2400" b="1">
                  <a:solidFill>
                    <a:srgbClr val="FF3300"/>
                  </a:solidFill>
                  <a:latin typeface="Times New Roman" pitchFamily="18" charset="0"/>
                  <a:ea typeface="Gulim" pitchFamily="34" charset="-127"/>
                </a:rPr>
                <a:t>N</a:t>
              </a:r>
            </a:p>
          </p:txBody>
        </p:sp>
      </p:grpSp>
      <p:grpSp>
        <p:nvGrpSpPr>
          <p:cNvPr id="127629" name="Group 653"/>
          <p:cNvGrpSpPr>
            <a:grpSpLocks/>
          </p:cNvGrpSpPr>
          <p:nvPr/>
        </p:nvGrpSpPr>
        <p:grpSpPr bwMode="auto">
          <a:xfrm>
            <a:off x="5867400" y="5257800"/>
            <a:ext cx="1835150" cy="457200"/>
            <a:chOff x="3696" y="3312"/>
            <a:chExt cx="1156" cy="288"/>
          </a:xfrm>
        </p:grpSpPr>
        <p:sp>
          <p:nvSpPr>
            <p:cNvPr id="127630" name="Text Box 654"/>
            <p:cNvSpPr txBox="1">
              <a:spLocks noChangeArrowheads="1"/>
            </p:cNvSpPr>
            <p:nvPr/>
          </p:nvSpPr>
          <p:spPr bwMode="auto">
            <a:xfrm>
              <a:off x="4477" y="3312"/>
              <a:ext cx="192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latinLnBrk="1">
                <a:spcBef>
                  <a:spcPct val="50000"/>
                </a:spcBef>
              </a:pPr>
              <a:r>
                <a:rPr kumimoji="1" lang="en-US" sz="2400" b="1">
                  <a:solidFill>
                    <a:srgbClr val="FF3300"/>
                  </a:solidFill>
                  <a:latin typeface="Times New Roman" pitchFamily="18" charset="0"/>
                  <a:ea typeface="Gulim" pitchFamily="34" charset="-127"/>
                </a:rPr>
                <a:t>Ầ</a:t>
              </a:r>
            </a:p>
          </p:txBody>
        </p:sp>
        <p:grpSp>
          <p:nvGrpSpPr>
            <p:cNvPr id="127631" name="Group 655"/>
            <p:cNvGrpSpPr>
              <a:grpSpLocks/>
            </p:cNvGrpSpPr>
            <p:nvPr/>
          </p:nvGrpSpPr>
          <p:grpSpPr bwMode="auto">
            <a:xfrm>
              <a:off x="3696" y="3312"/>
              <a:ext cx="1156" cy="288"/>
              <a:chOff x="3692" y="3312"/>
              <a:chExt cx="1156" cy="288"/>
            </a:xfrm>
          </p:grpSpPr>
          <p:sp>
            <p:nvSpPr>
              <p:cNvPr id="127632" name="Text Box 656"/>
              <p:cNvSpPr txBox="1">
                <a:spLocks noChangeArrowheads="1"/>
              </p:cNvSpPr>
              <p:nvPr/>
            </p:nvSpPr>
            <p:spPr bwMode="auto">
              <a:xfrm>
                <a:off x="4268" y="3312"/>
                <a:ext cx="192" cy="2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latinLnBrk="1">
                  <a:spcBef>
                    <a:spcPct val="50000"/>
                  </a:spcBef>
                </a:pPr>
                <a:r>
                  <a:rPr kumimoji="1" lang="en-US" sz="2400" b="1">
                    <a:solidFill>
                      <a:srgbClr val="FF3300"/>
                    </a:solidFill>
                    <a:latin typeface="Times New Roman" pitchFamily="18" charset="0"/>
                    <a:ea typeface="Gulim" pitchFamily="34" charset="-127"/>
                  </a:rPr>
                  <a:t>C</a:t>
                </a:r>
              </a:p>
            </p:txBody>
          </p:sp>
          <p:sp>
            <p:nvSpPr>
              <p:cNvPr id="127633" name="Text Box 657"/>
              <p:cNvSpPr txBox="1">
                <a:spLocks noChangeArrowheads="1"/>
              </p:cNvSpPr>
              <p:nvPr/>
            </p:nvSpPr>
            <p:spPr bwMode="auto">
              <a:xfrm>
                <a:off x="4093" y="3312"/>
                <a:ext cx="192" cy="2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latinLnBrk="1">
                  <a:spcBef>
                    <a:spcPct val="50000"/>
                  </a:spcBef>
                </a:pPr>
                <a:r>
                  <a:rPr kumimoji="1" lang="en-US" sz="2400" b="1">
                    <a:solidFill>
                      <a:srgbClr val="FF3300"/>
                    </a:solidFill>
                    <a:latin typeface="Times New Roman" pitchFamily="18" charset="0"/>
                    <a:ea typeface="Gulim" pitchFamily="34" charset="-127"/>
                  </a:rPr>
                  <a:t>A</a:t>
                </a:r>
              </a:p>
            </p:txBody>
          </p:sp>
          <p:sp>
            <p:nvSpPr>
              <p:cNvPr id="127634" name="Text Box 658"/>
              <p:cNvSpPr txBox="1">
                <a:spLocks noChangeArrowheads="1"/>
              </p:cNvSpPr>
              <p:nvPr/>
            </p:nvSpPr>
            <p:spPr bwMode="auto">
              <a:xfrm>
                <a:off x="3923" y="3312"/>
                <a:ext cx="192" cy="2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latinLnBrk="1">
                  <a:spcBef>
                    <a:spcPct val="50000"/>
                  </a:spcBef>
                </a:pPr>
                <a:r>
                  <a:rPr kumimoji="1" lang="en-US" sz="2400" b="1">
                    <a:solidFill>
                      <a:srgbClr val="FF3300"/>
                    </a:solidFill>
                    <a:latin typeface="Times New Roman" pitchFamily="18" charset="0"/>
                    <a:ea typeface="Gulim" pitchFamily="34" charset="-127"/>
                  </a:rPr>
                  <a:t>I</a:t>
                </a:r>
              </a:p>
            </p:txBody>
          </p:sp>
          <p:sp>
            <p:nvSpPr>
              <p:cNvPr id="127635" name="Text Box 659"/>
              <p:cNvSpPr txBox="1">
                <a:spLocks noChangeArrowheads="1"/>
              </p:cNvSpPr>
              <p:nvPr/>
            </p:nvSpPr>
            <p:spPr bwMode="auto">
              <a:xfrm>
                <a:off x="3692" y="3312"/>
                <a:ext cx="192" cy="2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latinLnBrk="1">
                  <a:spcBef>
                    <a:spcPct val="50000"/>
                  </a:spcBef>
                </a:pPr>
                <a:r>
                  <a:rPr kumimoji="1" lang="en-US" sz="2400" b="1">
                    <a:solidFill>
                      <a:srgbClr val="FF3300"/>
                    </a:solidFill>
                    <a:latin typeface="Times New Roman" pitchFamily="18" charset="0"/>
                    <a:ea typeface="Gulim" pitchFamily="34" charset="-127"/>
                  </a:rPr>
                  <a:t>G</a:t>
                </a:r>
              </a:p>
            </p:txBody>
          </p:sp>
          <p:sp>
            <p:nvSpPr>
              <p:cNvPr id="127636" name="Text Box 660"/>
              <p:cNvSpPr txBox="1">
                <a:spLocks noChangeArrowheads="1"/>
              </p:cNvSpPr>
              <p:nvPr/>
            </p:nvSpPr>
            <p:spPr bwMode="auto">
              <a:xfrm>
                <a:off x="4656" y="3312"/>
                <a:ext cx="192" cy="2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latinLnBrk="1">
                  <a:spcBef>
                    <a:spcPct val="50000"/>
                  </a:spcBef>
                </a:pPr>
                <a:r>
                  <a:rPr kumimoji="1" lang="en-US" sz="2400" b="1">
                    <a:solidFill>
                      <a:srgbClr val="FF3300"/>
                    </a:solidFill>
                    <a:latin typeface="Times New Roman" pitchFamily="18" charset="0"/>
                    <a:ea typeface="Gulim" pitchFamily="34" charset="-127"/>
                  </a:rPr>
                  <a:t>M</a:t>
                </a:r>
              </a:p>
            </p:txBody>
          </p:sp>
        </p:grpSp>
      </p:grpSp>
      <p:grpSp>
        <p:nvGrpSpPr>
          <p:cNvPr id="127637" name="Group 661"/>
          <p:cNvGrpSpPr>
            <a:grpSpLocks/>
          </p:cNvGrpSpPr>
          <p:nvPr/>
        </p:nvGrpSpPr>
        <p:grpSpPr bwMode="auto">
          <a:xfrm>
            <a:off x="4978400" y="5588000"/>
            <a:ext cx="2500313" cy="492125"/>
            <a:chOff x="3120" y="3539"/>
            <a:chExt cx="1575" cy="310"/>
          </a:xfrm>
        </p:grpSpPr>
        <p:sp>
          <p:nvSpPr>
            <p:cNvPr id="127638" name="Text Box 662"/>
            <p:cNvSpPr txBox="1">
              <a:spLocks noChangeArrowheads="1"/>
            </p:cNvSpPr>
            <p:nvPr/>
          </p:nvSpPr>
          <p:spPr bwMode="auto">
            <a:xfrm>
              <a:off x="3718" y="3543"/>
              <a:ext cx="192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latinLnBrk="1">
                <a:spcBef>
                  <a:spcPct val="50000"/>
                </a:spcBef>
              </a:pPr>
              <a:r>
                <a:rPr kumimoji="1" lang="en-US" sz="2400" b="1">
                  <a:solidFill>
                    <a:srgbClr val="FF3300"/>
                  </a:solidFill>
                  <a:latin typeface="Times New Roman" pitchFamily="18" charset="0"/>
                  <a:ea typeface="Gulim" pitchFamily="34" charset="-127"/>
                </a:rPr>
                <a:t>Ệ</a:t>
              </a:r>
            </a:p>
          </p:txBody>
        </p:sp>
        <p:sp>
          <p:nvSpPr>
            <p:cNvPr id="127639" name="Text Box 663"/>
            <p:cNvSpPr txBox="1">
              <a:spLocks noChangeArrowheads="1"/>
            </p:cNvSpPr>
            <p:nvPr/>
          </p:nvSpPr>
          <p:spPr bwMode="auto">
            <a:xfrm>
              <a:off x="3534" y="3539"/>
              <a:ext cx="192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latinLnBrk="1">
                <a:spcBef>
                  <a:spcPct val="50000"/>
                </a:spcBef>
              </a:pPr>
              <a:r>
                <a:rPr kumimoji="1" lang="en-US" sz="2400" b="1">
                  <a:solidFill>
                    <a:srgbClr val="FF3300"/>
                  </a:solidFill>
                  <a:latin typeface="Times New Roman" pitchFamily="18" charset="0"/>
                  <a:ea typeface="Gulim" pitchFamily="34" charset="-127"/>
                </a:rPr>
                <a:t>I</a:t>
              </a:r>
            </a:p>
          </p:txBody>
        </p:sp>
        <p:sp>
          <p:nvSpPr>
            <p:cNvPr id="127640" name="Text Box 664"/>
            <p:cNvSpPr txBox="1">
              <a:spLocks noChangeArrowheads="1"/>
            </p:cNvSpPr>
            <p:nvPr/>
          </p:nvSpPr>
          <p:spPr bwMode="auto">
            <a:xfrm>
              <a:off x="3303" y="3539"/>
              <a:ext cx="192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latinLnBrk="1">
                <a:spcBef>
                  <a:spcPct val="50000"/>
                </a:spcBef>
              </a:pPr>
              <a:r>
                <a:rPr kumimoji="1" lang="en-US" sz="2400" b="1">
                  <a:solidFill>
                    <a:srgbClr val="FF3300"/>
                  </a:solidFill>
                  <a:latin typeface="Times New Roman" pitchFamily="18" charset="0"/>
                  <a:ea typeface="Gulim" pitchFamily="34" charset="-127"/>
                </a:rPr>
                <a:t>H</a:t>
              </a:r>
            </a:p>
          </p:txBody>
        </p:sp>
        <p:sp>
          <p:nvSpPr>
            <p:cNvPr id="127641" name="Text Box 665"/>
            <p:cNvSpPr txBox="1">
              <a:spLocks noChangeArrowheads="1"/>
            </p:cNvSpPr>
            <p:nvPr/>
          </p:nvSpPr>
          <p:spPr bwMode="auto">
            <a:xfrm>
              <a:off x="3120" y="3539"/>
              <a:ext cx="192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latinLnBrk="1">
                <a:spcBef>
                  <a:spcPct val="50000"/>
                </a:spcBef>
              </a:pPr>
              <a:r>
                <a:rPr kumimoji="1" lang="en-US" sz="2400" b="1">
                  <a:solidFill>
                    <a:srgbClr val="FF3300"/>
                  </a:solidFill>
                  <a:latin typeface="Times New Roman" pitchFamily="18" charset="0"/>
                  <a:ea typeface="Gulim" pitchFamily="34" charset="-127"/>
                </a:rPr>
                <a:t>N</a:t>
              </a:r>
            </a:p>
          </p:txBody>
        </p:sp>
        <p:sp>
          <p:nvSpPr>
            <p:cNvPr id="127642" name="Text Box 666"/>
            <p:cNvSpPr txBox="1">
              <a:spLocks noChangeArrowheads="1"/>
            </p:cNvSpPr>
            <p:nvPr/>
          </p:nvSpPr>
          <p:spPr bwMode="auto">
            <a:xfrm>
              <a:off x="4503" y="3539"/>
              <a:ext cx="192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latinLnBrk="1">
                <a:spcBef>
                  <a:spcPct val="50000"/>
                </a:spcBef>
              </a:pPr>
              <a:r>
                <a:rPr kumimoji="1" lang="en-US" sz="2400" b="1">
                  <a:solidFill>
                    <a:srgbClr val="FF3300"/>
                  </a:solidFill>
                  <a:latin typeface="Times New Roman" pitchFamily="18" charset="0"/>
                  <a:ea typeface="Gulim" pitchFamily="34" charset="-127"/>
                </a:rPr>
                <a:t>I</a:t>
              </a:r>
            </a:p>
          </p:txBody>
        </p:sp>
        <p:sp>
          <p:nvSpPr>
            <p:cNvPr id="127643" name="Text Box 667"/>
            <p:cNvSpPr txBox="1">
              <a:spLocks noChangeArrowheads="1"/>
            </p:cNvSpPr>
            <p:nvPr/>
          </p:nvSpPr>
          <p:spPr bwMode="auto">
            <a:xfrm>
              <a:off x="4272" y="3561"/>
              <a:ext cx="192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latinLnBrk="1">
                <a:spcBef>
                  <a:spcPct val="50000"/>
                </a:spcBef>
              </a:pPr>
              <a:r>
                <a:rPr kumimoji="1" lang="en-US" sz="2400" b="1">
                  <a:solidFill>
                    <a:srgbClr val="FF3300"/>
                  </a:solidFill>
                  <a:latin typeface="Times New Roman" pitchFamily="18" charset="0"/>
                  <a:ea typeface="Gulim" pitchFamily="34" charset="-127"/>
                </a:rPr>
                <a:t>Ớ</a:t>
              </a:r>
            </a:p>
          </p:txBody>
        </p:sp>
        <p:sp>
          <p:nvSpPr>
            <p:cNvPr id="127644" name="Text Box 668"/>
            <p:cNvSpPr txBox="1">
              <a:spLocks noChangeArrowheads="1"/>
            </p:cNvSpPr>
            <p:nvPr/>
          </p:nvSpPr>
          <p:spPr bwMode="auto">
            <a:xfrm>
              <a:off x="4097" y="3539"/>
              <a:ext cx="192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latinLnBrk="1">
                <a:spcBef>
                  <a:spcPct val="50000"/>
                </a:spcBef>
              </a:pPr>
              <a:r>
                <a:rPr kumimoji="1" lang="en-US" sz="2400" b="1">
                  <a:solidFill>
                    <a:srgbClr val="FF3300"/>
                  </a:solidFill>
                  <a:latin typeface="Times New Roman" pitchFamily="18" charset="0"/>
                  <a:ea typeface="Gulim" pitchFamily="34" charset="-127"/>
                </a:rPr>
                <a:t>Đ</a:t>
              </a:r>
            </a:p>
          </p:txBody>
        </p:sp>
        <p:sp>
          <p:nvSpPr>
            <p:cNvPr id="127645" name="Text Box 669"/>
            <p:cNvSpPr txBox="1">
              <a:spLocks noChangeArrowheads="1"/>
            </p:cNvSpPr>
            <p:nvPr/>
          </p:nvSpPr>
          <p:spPr bwMode="auto">
            <a:xfrm>
              <a:off x="3892" y="3539"/>
              <a:ext cx="192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latinLnBrk="1">
                <a:spcBef>
                  <a:spcPct val="50000"/>
                </a:spcBef>
              </a:pPr>
              <a:r>
                <a:rPr kumimoji="1" lang="en-US" sz="2400" b="1">
                  <a:solidFill>
                    <a:srgbClr val="FF3300"/>
                  </a:solidFill>
                  <a:latin typeface="Times New Roman" pitchFamily="18" charset="0"/>
                  <a:ea typeface="Gulim" pitchFamily="34" charset="-127"/>
                </a:rPr>
                <a:t>T</a:t>
              </a:r>
            </a:p>
          </p:txBody>
        </p:sp>
      </p:grpSp>
      <p:grpSp>
        <p:nvGrpSpPr>
          <p:cNvPr id="127646" name="Group 670"/>
          <p:cNvGrpSpPr>
            <a:grpSpLocks/>
          </p:cNvGrpSpPr>
          <p:nvPr/>
        </p:nvGrpSpPr>
        <p:grpSpPr bwMode="auto">
          <a:xfrm>
            <a:off x="4953000" y="5969000"/>
            <a:ext cx="1565275" cy="477838"/>
            <a:chOff x="2950" y="3779"/>
            <a:chExt cx="986" cy="301"/>
          </a:xfrm>
        </p:grpSpPr>
        <p:sp>
          <p:nvSpPr>
            <p:cNvPr id="127647" name="Text Box 671"/>
            <p:cNvSpPr txBox="1">
              <a:spLocks noChangeArrowheads="1"/>
            </p:cNvSpPr>
            <p:nvPr/>
          </p:nvSpPr>
          <p:spPr bwMode="auto">
            <a:xfrm>
              <a:off x="3334" y="3792"/>
              <a:ext cx="192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latinLnBrk="1">
                <a:spcBef>
                  <a:spcPct val="50000"/>
                </a:spcBef>
              </a:pPr>
              <a:r>
                <a:rPr kumimoji="1" lang="en-US" sz="2400" b="1">
                  <a:solidFill>
                    <a:srgbClr val="FF3300"/>
                  </a:solidFill>
                  <a:latin typeface="Times New Roman" pitchFamily="18" charset="0"/>
                  <a:ea typeface="Gulim" pitchFamily="34" charset="-127"/>
                </a:rPr>
                <a:t>P</a:t>
              </a:r>
            </a:p>
          </p:txBody>
        </p:sp>
        <p:sp>
          <p:nvSpPr>
            <p:cNvPr id="127648" name="Text Box 672"/>
            <p:cNvSpPr txBox="1">
              <a:spLocks noChangeArrowheads="1"/>
            </p:cNvSpPr>
            <p:nvPr/>
          </p:nvSpPr>
          <p:spPr bwMode="auto">
            <a:xfrm>
              <a:off x="3133" y="3779"/>
              <a:ext cx="192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latinLnBrk="1">
                <a:spcBef>
                  <a:spcPct val="50000"/>
                </a:spcBef>
              </a:pPr>
              <a:r>
                <a:rPr kumimoji="1" lang="en-US" sz="2400" b="1">
                  <a:solidFill>
                    <a:srgbClr val="FF3300"/>
                  </a:solidFill>
                  <a:latin typeface="Times New Roman" pitchFamily="18" charset="0"/>
                  <a:ea typeface="Gulim" pitchFamily="34" charset="-127"/>
                </a:rPr>
                <a:t>Ợ</a:t>
              </a:r>
            </a:p>
          </p:txBody>
        </p:sp>
        <p:sp>
          <p:nvSpPr>
            <p:cNvPr id="127649" name="Text Box 673"/>
            <p:cNvSpPr txBox="1">
              <a:spLocks noChangeArrowheads="1"/>
            </p:cNvSpPr>
            <p:nvPr/>
          </p:nvSpPr>
          <p:spPr bwMode="auto">
            <a:xfrm>
              <a:off x="2950" y="3792"/>
              <a:ext cx="192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latinLnBrk="1">
                <a:spcBef>
                  <a:spcPct val="50000"/>
                </a:spcBef>
              </a:pPr>
              <a:r>
                <a:rPr kumimoji="1" lang="en-US" sz="2400" b="1">
                  <a:solidFill>
                    <a:srgbClr val="FF3300"/>
                  </a:solidFill>
                  <a:latin typeface="Times New Roman" pitchFamily="18" charset="0"/>
                  <a:ea typeface="Gulim" pitchFamily="34" charset="-127"/>
                </a:rPr>
                <a:t>H</a:t>
              </a:r>
            </a:p>
          </p:txBody>
        </p:sp>
        <p:sp>
          <p:nvSpPr>
            <p:cNvPr id="127650" name="Text Box 674"/>
            <p:cNvSpPr txBox="1">
              <a:spLocks noChangeArrowheads="1"/>
            </p:cNvSpPr>
            <p:nvPr/>
          </p:nvSpPr>
          <p:spPr bwMode="auto">
            <a:xfrm>
              <a:off x="3539" y="3783"/>
              <a:ext cx="192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latinLnBrk="1">
                <a:spcBef>
                  <a:spcPct val="50000"/>
                </a:spcBef>
              </a:pPr>
              <a:r>
                <a:rPr kumimoji="1" lang="en-US" sz="2400" b="1">
                  <a:solidFill>
                    <a:srgbClr val="FF3300"/>
                  </a:solidFill>
                  <a:latin typeface="Times New Roman" pitchFamily="18" charset="0"/>
                  <a:ea typeface="Gulim" pitchFamily="34" charset="-127"/>
                </a:rPr>
                <a:t>L</a:t>
              </a:r>
            </a:p>
          </p:txBody>
        </p:sp>
        <p:sp>
          <p:nvSpPr>
            <p:cNvPr id="127651" name="Text Box 675"/>
            <p:cNvSpPr txBox="1">
              <a:spLocks noChangeArrowheads="1"/>
            </p:cNvSpPr>
            <p:nvPr/>
          </p:nvSpPr>
          <p:spPr bwMode="auto">
            <a:xfrm>
              <a:off x="3744" y="3792"/>
              <a:ext cx="192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latinLnBrk="1">
                <a:spcBef>
                  <a:spcPct val="50000"/>
                </a:spcBef>
              </a:pPr>
              <a:r>
                <a:rPr kumimoji="1" lang="en-US" sz="2400" b="1">
                  <a:solidFill>
                    <a:srgbClr val="FF3300"/>
                  </a:solidFill>
                  <a:latin typeface="Times New Roman" pitchFamily="18" charset="0"/>
                  <a:ea typeface="Gulim" pitchFamily="34" charset="-127"/>
                </a:rPr>
                <a:t>Í</a:t>
              </a:r>
            </a:p>
          </p:txBody>
        </p:sp>
      </p:grpSp>
      <p:sp>
        <p:nvSpPr>
          <p:cNvPr id="127652" name="Rectangle 676"/>
          <p:cNvSpPr>
            <a:spLocks noChangeArrowheads="1"/>
          </p:cNvSpPr>
          <p:nvPr/>
        </p:nvSpPr>
        <p:spPr bwMode="auto">
          <a:xfrm>
            <a:off x="304800" y="4537075"/>
            <a:ext cx="5181600" cy="1066800"/>
          </a:xfrm>
          <a:prstGeom prst="rect">
            <a:avLst/>
          </a:prstGeom>
          <a:solidFill>
            <a:srgbClr val="99FF6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latinLnBrk="1"/>
            <a:r>
              <a:rPr kumimoji="1" lang="en-US">
                <a:solidFill>
                  <a:srgbClr val="993300"/>
                </a:solidFill>
                <a:latin typeface="Times New Roman" pitchFamily="18" charset="0"/>
                <a:ea typeface="Gulim" pitchFamily="34" charset="-127"/>
              </a:rPr>
              <a:t>Nơi trồng nhiều 3 loại cây ( cà phê, cao su, hồ tiêu)?</a:t>
            </a:r>
          </a:p>
        </p:txBody>
      </p:sp>
      <p:sp>
        <p:nvSpPr>
          <p:cNvPr id="127653" name="Oval 677"/>
          <p:cNvSpPr>
            <a:spLocks noChangeArrowheads="1"/>
          </p:cNvSpPr>
          <p:nvPr/>
        </p:nvSpPr>
        <p:spPr bwMode="auto">
          <a:xfrm>
            <a:off x="457200" y="4572000"/>
            <a:ext cx="4343400" cy="838200"/>
          </a:xfrm>
          <a:prstGeom prst="ellipse">
            <a:avLst/>
          </a:prstGeom>
          <a:solidFill>
            <a:srgbClr val="99FF66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latinLnBrk="1"/>
            <a:r>
              <a:rPr kumimoji="1" lang="en-US">
                <a:solidFill>
                  <a:srgbClr val="993300"/>
                </a:solidFill>
                <a:latin typeface="Times New Roman" pitchFamily="18" charset="0"/>
                <a:ea typeface="Gulim" pitchFamily="34" charset="-127"/>
              </a:rPr>
              <a:t>Thịt là sản phầm của ngành nào?</a:t>
            </a:r>
          </a:p>
        </p:txBody>
      </p:sp>
      <p:sp>
        <p:nvSpPr>
          <p:cNvPr id="127654" name="Rectangle 678"/>
          <p:cNvSpPr>
            <a:spLocks noChangeArrowheads="1"/>
          </p:cNvSpPr>
          <p:nvPr/>
        </p:nvSpPr>
        <p:spPr bwMode="auto">
          <a:xfrm>
            <a:off x="161925" y="4572000"/>
            <a:ext cx="5029200" cy="990600"/>
          </a:xfrm>
          <a:prstGeom prst="rect">
            <a:avLst/>
          </a:prstGeom>
          <a:solidFill>
            <a:srgbClr val="99FF6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latinLnBrk="1"/>
            <a:r>
              <a:rPr kumimoji="1" lang="en-US">
                <a:solidFill>
                  <a:srgbClr val="993300"/>
                </a:solidFill>
                <a:latin typeface="Times New Roman" pitchFamily="18" charset="0"/>
                <a:ea typeface="Gulim" pitchFamily="34" charset="-127"/>
              </a:rPr>
              <a:t>Loại cây trồng nhiều ở đồng bằng Nam Bộ, Bắc Bộ, </a:t>
            </a:r>
          </a:p>
          <a:p>
            <a:pPr algn="ctr" latinLnBrk="1"/>
            <a:r>
              <a:rPr kumimoji="1" lang="en-US">
                <a:solidFill>
                  <a:srgbClr val="993300"/>
                </a:solidFill>
                <a:latin typeface="Times New Roman" pitchFamily="18" charset="0"/>
                <a:ea typeface="Gulim" pitchFamily="34" charset="-127"/>
              </a:rPr>
              <a:t>và vùng núi phía Bắc là cây…</a:t>
            </a:r>
          </a:p>
        </p:txBody>
      </p:sp>
      <p:sp>
        <p:nvSpPr>
          <p:cNvPr id="127655" name="Oval 679"/>
          <p:cNvSpPr>
            <a:spLocks noChangeArrowheads="1"/>
          </p:cNvSpPr>
          <p:nvPr/>
        </p:nvSpPr>
        <p:spPr bwMode="auto">
          <a:xfrm>
            <a:off x="304800" y="4572000"/>
            <a:ext cx="4343400" cy="762000"/>
          </a:xfrm>
          <a:prstGeom prst="ellipse">
            <a:avLst/>
          </a:prstGeom>
          <a:solidFill>
            <a:srgbClr val="99FF66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latinLnBrk="1"/>
            <a:r>
              <a:rPr kumimoji="1" lang="en-US">
                <a:solidFill>
                  <a:srgbClr val="993300"/>
                </a:solidFill>
                <a:latin typeface="Times New Roman" pitchFamily="18" charset="0"/>
                <a:ea typeface="Gulim" pitchFamily="34" charset="-127"/>
              </a:rPr>
              <a:t>Trâu bò được nuôi nhiều ở vùng nào?</a:t>
            </a:r>
          </a:p>
        </p:txBody>
      </p:sp>
      <p:sp>
        <p:nvSpPr>
          <p:cNvPr id="127656" name="Rectangle 680"/>
          <p:cNvSpPr>
            <a:spLocks noChangeArrowheads="1"/>
          </p:cNvSpPr>
          <p:nvPr/>
        </p:nvSpPr>
        <p:spPr bwMode="auto">
          <a:xfrm>
            <a:off x="195263" y="4543425"/>
            <a:ext cx="5105400" cy="990600"/>
          </a:xfrm>
          <a:prstGeom prst="rect">
            <a:avLst/>
          </a:prstGeom>
          <a:solidFill>
            <a:srgbClr val="99FF66"/>
          </a:solidFill>
          <a:ln w="9525">
            <a:solidFill>
              <a:srgbClr val="66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latinLnBrk="1"/>
            <a:r>
              <a:rPr kumimoji="1" lang="en-US">
                <a:latin typeface="Times New Roman" pitchFamily="18" charset="0"/>
                <a:ea typeface="Gulim" pitchFamily="34" charset="-127"/>
              </a:rPr>
              <a:t>Nước ta xuất khẩu mặt hàng nông nghiệp gì chiếm </a:t>
            </a:r>
          </a:p>
          <a:p>
            <a:pPr algn="ctr" latinLnBrk="1"/>
            <a:r>
              <a:rPr kumimoji="1" lang="en-US">
                <a:latin typeface="Times New Roman" pitchFamily="18" charset="0"/>
                <a:ea typeface="Gulim" pitchFamily="34" charset="-127"/>
              </a:rPr>
              <a:t>hàng đầu thể giới?</a:t>
            </a:r>
          </a:p>
        </p:txBody>
      </p:sp>
      <p:sp>
        <p:nvSpPr>
          <p:cNvPr id="127657" name="Rectangle 681"/>
          <p:cNvSpPr>
            <a:spLocks noChangeArrowheads="1"/>
          </p:cNvSpPr>
          <p:nvPr/>
        </p:nvSpPr>
        <p:spPr bwMode="auto">
          <a:xfrm>
            <a:off x="304800" y="4495800"/>
            <a:ext cx="4495800" cy="1066800"/>
          </a:xfrm>
          <a:prstGeom prst="rect">
            <a:avLst/>
          </a:prstGeom>
          <a:solidFill>
            <a:srgbClr val="99FF6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latinLnBrk="1"/>
            <a:r>
              <a:rPr kumimoji="1" lang="en-US" sz="1600">
                <a:solidFill>
                  <a:srgbClr val="993300"/>
                </a:solidFill>
                <a:latin typeface="Times New Roman" pitchFamily="18" charset="0"/>
                <a:ea typeface="Gulim" pitchFamily="34" charset="-127"/>
              </a:rPr>
              <a:t>Nguồn thức ăn ngày càng đảm bảo đã tạo điều kiện </a:t>
            </a:r>
          </a:p>
          <a:p>
            <a:pPr algn="ctr" latinLnBrk="1"/>
            <a:r>
              <a:rPr kumimoji="1" lang="en-US" sz="1600">
                <a:solidFill>
                  <a:srgbClr val="993300"/>
                </a:solidFill>
                <a:latin typeface="Times New Roman" pitchFamily="18" charset="0"/>
                <a:ea typeface="Gulim" pitchFamily="34" charset="-127"/>
              </a:rPr>
              <a:t>cho ngành chăn nuôi ….</a:t>
            </a:r>
          </a:p>
        </p:txBody>
      </p:sp>
      <p:sp>
        <p:nvSpPr>
          <p:cNvPr id="127658" name="Oval 682"/>
          <p:cNvSpPr>
            <a:spLocks noChangeArrowheads="1"/>
          </p:cNvSpPr>
          <p:nvPr/>
        </p:nvSpPr>
        <p:spPr bwMode="auto">
          <a:xfrm>
            <a:off x="838200" y="4648200"/>
            <a:ext cx="3733800" cy="838200"/>
          </a:xfrm>
          <a:prstGeom prst="ellipse">
            <a:avLst/>
          </a:prstGeom>
          <a:solidFill>
            <a:srgbClr val="99FF66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latinLnBrk="1"/>
            <a:r>
              <a:rPr kumimoji="1" lang="en-US" sz="1600">
                <a:latin typeface="Times New Roman" pitchFamily="18" charset="0"/>
                <a:ea typeface="Gulim" pitchFamily="34" charset="-127"/>
              </a:rPr>
              <a:t>Đây là nơi trồng nhiều lúa gạo?</a:t>
            </a:r>
          </a:p>
        </p:txBody>
      </p:sp>
      <p:sp>
        <p:nvSpPr>
          <p:cNvPr id="127659" name="Oval 683"/>
          <p:cNvSpPr>
            <a:spLocks noChangeArrowheads="1"/>
          </p:cNvSpPr>
          <p:nvPr/>
        </p:nvSpPr>
        <p:spPr bwMode="auto">
          <a:xfrm>
            <a:off x="609600" y="4800600"/>
            <a:ext cx="3962400" cy="685800"/>
          </a:xfrm>
          <a:prstGeom prst="ellipse">
            <a:avLst/>
          </a:prstGeom>
          <a:solidFill>
            <a:srgbClr val="99FF66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latinLnBrk="1"/>
            <a:r>
              <a:rPr kumimoji="1" lang="en-US">
                <a:solidFill>
                  <a:srgbClr val="A50021"/>
                </a:solidFill>
                <a:latin typeface="Times New Roman" pitchFamily="18" charset="0"/>
                <a:ea typeface="Gulim" pitchFamily="34" charset="-127"/>
              </a:rPr>
              <a:t>Vùng đồng bằng nuôi nhiều lợn và …</a:t>
            </a:r>
          </a:p>
        </p:txBody>
      </p:sp>
      <p:sp>
        <p:nvSpPr>
          <p:cNvPr id="127660" name="Rectangle 684"/>
          <p:cNvSpPr>
            <a:spLocks noChangeArrowheads="1"/>
          </p:cNvSpPr>
          <p:nvPr/>
        </p:nvSpPr>
        <p:spPr bwMode="auto">
          <a:xfrm>
            <a:off x="228600" y="4495800"/>
            <a:ext cx="4648200" cy="990600"/>
          </a:xfrm>
          <a:prstGeom prst="rect">
            <a:avLst/>
          </a:prstGeom>
          <a:solidFill>
            <a:srgbClr val="99FF6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latinLnBrk="1"/>
            <a:r>
              <a:rPr kumimoji="1" lang="en-US">
                <a:latin typeface="Times New Roman" pitchFamily="18" charset="0"/>
                <a:ea typeface="Gulim" pitchFamily="34" charset="-127"/>
              </a:rPr>
              <a:t>Do có khí hậu … gió mùa nên nước ta có </a:t>
            </a:r>
          </a:p>
          <a:p>
            <a:pPr algn="ctr" latinLnBrk="1"/>
            <a:r>
              <a:rPr kumimoji="1" lang="en-US">
                <a:latin typeface="Times New Roman" pitchFamily="18" charset="0"/>
                <a:ea typeface="Gulim" pitchFamily="34" charset="-127"/>
              </a:rPr>
              <a:t>nhiều loại cây trồng.</a:t>
            </a:r>
          </a:p>
        </p:txBody>
      </p:sp>
      <p:sp>
        <p:nvSpPr>
          <p:cNvPr id="127661" name="Rectangle 685"/>
          <p:cNvSpPr>
            <a:spLocks noChangeArrowheads="1"/>
          </p:cNvSpPr>
          <p:nvPr/>
        </p:nvSpPr>
        <p:spPr bwMode="auto">
          <a:xfrm>
            <a:off x="228600" y="4419600"/>
            <a:ext cx="4572000" cy="1295400"/>
          </a:xfrm>
          <a:prstGeom prst="rect">
            <a:avLst/>
          </a:prstGeom>
          <a:solidFill>
            <a:srgbClr val="99FF6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latinLnBrk="1"/>
            <a:r>
              <a:rPr kumimoji="1" lang="en-US">
                <a:latin typeface="Times New Roman" pitchFamily="18" charset="0"/>
                <a:ea typeface="Gulim" pitchFamily="34" charset="-127"/>
              </a:rPr>
              <a:t>Chúng ta cần phải khai thác các sản phẩm </a:t>
            </a:r>
          </a:p>
          <a:p>
            <a:pPr algn="ctr" latinLnBrk="1"/>
            <a:r>
              <a:rPr kumimoji="1" lang="en-US">
                <a:latin typeface="Times New Roman" pitchFamily="18" charset="0"/>
                <a:ea typeface="Gulim" pitchFamily="34" charset="-127"/>
              </a:rPr>
              <a:t>nuôi trồng như thế nào để bảo vệ môi trường?</a:t>
            </a:r>
          </a:p>
        </p:txBody>
      </p:sp>
      <p:sp>
        <p:nvSpPr>
          <p:cNvPr id="127662" name="Text Box 686"/>
          <p:cNvSpPr txBox="1">
            <a:spLocks noChangeArrowheads="1"/>
          </p:cNvSpPr>
          <p:nvPr/>
        </p:nvSpPr>
        <p:spPr bwMode="auto">
          <a:xfrm>
            <a:off x="8520113" y="2660650"/>
            <a:ext cx="2286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latinLnBrk="1">
              <a:spcBef>
                <a:spcPct val="50000"/>
              </a:spcBef>
            </a:pPr>
            <a:r>
              <a:rPr kumimoji="1" lang="en-US" sz="1400">
                <a:latin typeface="Times New Roman" pitchFamily="18" charset="0"/>
                <a:ea typeface="Gulim" pitchFamily="34" charset="-127"/>
              </a:rPr>
              <a:t>1</a:t>
            </a:r>
          </a:p>
        </p:txBody>
      </p:sp>
      <p:sp>
        <p:nvSpPr>
          <p:cNvPr id="127663" name="Text Box 687"/>
          <p:cNvSpPr txBox="1">
            <a:spLocks noChangeArrowheads="1"/>
          </p:cNvSpPr>
          <p:nvPr/>
        </p:nvSpPr>
        <p:spPr bwMode="auto">
          <a:xfrm>
            <a:off x="8540750" y="3429000"/>
            <a:ext cx="2286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latinLnBrk="1">
              <a:spcBef>
                <a:spcPct val="50000"/>
              </a:spcBef>
            </a:pPr>
            <a:r>
              <a:rPr kumimoji="1" lang="en-US" sz="1400">
                <a:latin typeface="Times New Roman" pitchFamily="18" charset="0"/>
                <a:ea typeface="Gulim" pitchFamily="34" charset="-127"/>
              </a:rPr>
              <a:t>3</a:t>
            </a:r>
          </a:p>
        </p:txBody>
      </p:sp>
      <p:sp>
        <p:nvSpPr>
          <p:cNvPr id="127664" name="Text Box 688"/>
          <p:cNvSpPr txBox="1">
            <a:spLocks noChangeArrowheads="1"/>
          </p:cNvSpPr>
          <p:nvPr/>
        </p:nvSpPr>
        <p:spPr bwMode="auto">
          <a:xfrm>
            <a:off x="8534400" y="2992438"/>
            <a:ext cx="2286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latinLnBrk="1">
              <a:spcBef>
                <a:spcPct val="50000"/>
              </a:spcBef>
            </a:pPr>
            <a:r>
              <a:rPr kumimoji="1" lang="en-US" sz="1400">
                <a:latin typeface="Times New Roman" pitchFamily="18" charset="0"/>
                <a:ea typeface="Gulim" pitchFamily="34" charset="-127"/>
              </a:rPr>
              <a:t>2</a:t>
            </a:r>
          </a:p>
        </p:txBody>
      </p:sp>
      <p:sp>
        <p:nvSpPr>
          <p:cNvPr id="127665" name="Text Box 689"/>
          <p:cNvSpPr txBox="1">
            <a:spLocks noChangeArrowheads="1"/>
          </p:cNvSpPr>
          <p:nvPr/>
        </p:nvSpPr>
        <p:spPr bwMode="auto">
          <a:xfrm>
            <a:off x="8534400" y="3810000"/>
            <a:ext cx="2286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latinLnBrk="1">
              <a:spcBef>
                <a:spcPct val="50000"/>
              </a:spcBef>
            </a:pPr>
            <a:r>
              <a:rPr kumimoji="1" lang="en-US" sz="1400">
                <a:latin typeface="Times New Roman" pitchFamily="18" charset="0"/>
                <a:ea typeface="Gulim" pitchFamily="34" charset="-127"/>
              </a:rPr>
              <a:t>4</a:t>
            </a:r>
          </a:p>
        </p:txBody>
      </p:sp>
      <p:sp>
        <p:nvSpPr>
          <p:cNvPr id="127666" name="Text Box 690"/>
          <p:cNvSpPr txBox="1">
            <a:spLocks noChangeArrowheads="1"/>
          </p:cNvSpPr>
          <p:nvPr/>
        </p:nvSpPr>
        <p:spPr bwMode="auto">
          <a:xfrm>
            <a:off x="8534400" y="4959350"/>
            <a:ext cx="2286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latinLnBrk="1">
              <a:spcBef>
                <a:spcPct val="50000"/>
              </a:spcBef>
            </a:pPr>
            <a:r>
              <a:rPr kumimoji="1" lang="en-US" sz="1400">
                <a:latin typeface="Times New Roman" pitchFamily="18" charset="0"/>
                <a:ea typeface="Gulim" pitchFamily="34" charset="-127"/>
              </a:rPr>
              <a:t>7</a:t>
            </a:r>
          </a:p>
        </p:txBody>
      </p:sp>
      <p:sp>
        <p:nvSpPr>
          <p:cNvPr id="127667" name="Text Box 691"/>
          <p:cNvSpPr txBox="1">
            <a:spLocks noChangeArrowheads="1"/>
          </p:cNvSpPr>
          <p:nvPr/>
        </p:nvSpPr>
        <p:spPr bwMode="auto">
          <a:xfrm>
            <a:off x="8534400" y="4572000"/>
            <a:ext cx="2286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latinLnBrk="1">
              <a:spcBef>
                <a:spcPct val="50000"/>
              </a:spcBef>
            </a:pPr>
            <a:r>
              <a:rPr kumimoji="1" lang="en-US" sz="1400">
                <a:latin typeface="Times New Roman" pitchFamily="18" charset="0"/>
                <a:ea typeface="Gulim" pitchFamily="34" charset="-127"/>
              </a:rPr>
              <a:t>6</a:t>
            </a:r>
          </a:p>
        </p:txBody>
      </p:sp>
      <p:sp>
        <p:nvSpPr>
          <p:cNvPr id="127668" name="Text Box 692"/>
          <p:cNvSpPr txBox="1">
            <a:spLocks noChangeArrowheads="1"/>
          </p:cNvSpPr>
          <p:nvPr/>
        </p:nvSpPr>
        <p:spPr bwMode="auto">
          <a:xfrm>
            <a:off x="8534400" y="4156075"/>
            <a:ext cx="2286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latinLnBrk="1">
              <a:spcBef>
                <a:spcPct val="50000"/>
              </a:spcBef>
            </a:pPr>
            <a:r>
              <a:rPr kumimoji="1" lang="en-US" sz="1400">
                <a:latin typeface="Times New Roman" pitchFamily="18" charset="0"/>
                <a:ea typeface="Gulim" pitchFamily="34" charset="-127"/>
              </a:rPr>
              <a:t>5</a:t>
            </a:r>
          </a:p>
        </p:txBody>
      </p:sp>
      <p:sp>
        <p:nvSpPr>
          <p:cNvPr id="127669" name="Text Box 693"/>
          <p:cNvSpPr txBox="1">
            <a:spLocks noChangeArrowheads="1"/>
          </p:cNvSpPr>
          <p:nvPr/>
        </p:nvSpPr>
        <p:spPr bwMode="auto">
          <a:xfrm>
            <a:off x="8458200" y="6076950"/>
            <a:ext cx="3810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latinLnBrk="1">
              <a:spcBef>
                <a:spcPct val="50000"/>
              </a:spcBef>
            </a:pPr>
            <a:r>
              <a:rPr kumimoji="1" lang="en-US" sz="1400">
                <a:latin typeface="Times New Roman" pitchFamily="18" charset="0"/>
                <a:ea typeface="Gulim" pitchFamily="34" charset="-127"/>
              </a:rPr>
              <a:t>10</a:t>
            </a:r>
          </a:p>
        </p:txBody>
      </p:sp>
      <p:sp>
        <p:nvSpPr>
          <p:cNvPr id="127670" name="Text Box 694"/>
          <p:cNvSpPr txBox="1">
            <a:spLocks noChangeArrowheads="1"/>
          </p:cNvSpPr>
          <p:nvPr/>
        </p:nvSpPr>
        <p:spPr bwMode="auto">
          <a:xfrm>
            <a:off x="8534400" y="5695950"/>
            <a:ext cx="2286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latinLnBrk="1">
              <a:spcBef>
                <a:spcPct val="50000"/>
              </a:spcBef>
            </a:pPr>
            <a:r>
              <a:rPr kumimoji="1" lang="en-US" sz="1400">
                <a:latin typeface="Times New Roman" pitchFamily="18" charset="0"/>
                <a:ea typeface="Gulim" pitchFamily="34" charset="-127"/>
              </a:rPr>
              <a:t>9</a:t>
            </a:r>
          </a:p>
        </p:txBody>
      </p:sp>
      <p:sp>
        <p:nvSpPr>
          <p:cNvPr id="127671" name="Text Box 695"/>
          <p:cNvSpPr txBox="1">
            <a:spLocks noChangeArrowheads="1"/>
          </p:cNvSpPr>
          <p:nvPr/>
        </p:nvSpPr>
        <p:spPr bwMode="auto">
          <a:xfrm>
            <a:off x="8534400" y="5257800"/>
            <a:ext cx="2286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latinLnBrk="1">
              <a:spcBef>
                <a:spcPct val="50000"/>
              </a:spcBef>
            </a:pPr>
            <a:r>
              <a:rPr kumimoji="1" lang="en-US" sz="1400">
                <a:latin typeface="Times New Roman" pitchFamily="18" charset="0"/>
                <a:ea typeface="Gulim" pitchFamily="34" charset="-127"/>
              </a:rPr>
              <a:t>8</a:t>
            </a:r>
          </a:p>
        </p:txBody>
      </p:sp>
      <p:sp>
        <p:nvSpPr>
          <p:cNvPr id="127672" name="AutoShape 696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8382000" y="1676400"/>
            <a:ext cx="685800" cy="609600"/>
          </a:xfrm>
          <a:prstGeom prst="actionButtonBlank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27673" name="Text Box 697"/>
          <p:cNvSpPr txBox="1">
            <a:spLocks noChangeArrowheads="1"/>
          </p:cNvSpPr>
          <p:nvPr/>
        </p:nvSpPr>
        <p:spPr bwMode="auto">
          <a:xfrm>
            <a:off x="8382000" y="1676400"/>
            <a:ext cx="6096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latinLnBrk="1">
              <a:spcBef>
                <a:spcPct val="50000"/>
              </a:spcBef>
            </a:pPr>
            <a:r>
              <a:rPr kumimoji="1" lang="en-US" sz="3200" b="1">
                <a:latin typeface="Times New Roman" pitchFamily="18" charset="0"/>
                <a:ea typeface="Gulim" pitchFamily="34" charset="-127"/>
              </a:rPr>
              <a:t>22</a:t>
            </a:r>
          </a:p>
        </p:txBody>
      </p:sp>
      <p:sp>
        <p:nvSpPr>
          <p:cNvPr id="127674" name="Text Box 698"/>
          <p:cNvSpPr txBox="1">
            <a:spLocks noChangeArrowheads="1"/>
          </p:cNvSpPr>
          <p:nvPr/>
        </p:nvSpPr>
        <p:spPr bwMode="auto">
          <a:xfrm>
            <a:off x="8382000" y="1676400"/>
            <a:ext cx="6096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latinLnBrk="1">
              <a:spcBef>
                <a:spcPct val="50000"/>
              </a:spcBef>
            </a:pPr>
            <a:r>
              <a:rPr kumimoji="1" lang="en-US" sz="3200" b="1">
                <a:latin typeface="Times New Roman" pitchFamily="18" charset="0"/>
                <a:ea typeface="Gulim" pitchFamily="34" charset="-127"/>
              </a:rPr>
              <a:t>21</a:t>
            </a:r>
          </a:p>
        </p:txBody>
      </p:sp>
      <p:sp>
        <p:nvSpPr>
          <p:cNvPr id="127675" name="Text Box 699"/>
          <p:cNvSpPr txBox="1">
            <a:spLocks noChangeArrowheads="1"/>
          </p:cNvSpPr>
          <p:nvPr/>
        </p:nvSpPr>
        <p:spPr bwMode="auto">
          <a:xfrm>
            <a:off x="8382000" y="1676400"/>
            <a:ext cx="6096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latinLnBrk="1">
              <a:spcBef>
                <a:spcPct val="50000"/>
              </a:spcBef>
            </a:pPr>
            <a:r>
              <a:rPr kumimoji="1" lang="en-US" sz="3200" b="1">
                <a:latin typeface="Times New Roman" pitchFamily="18" charset="0"/>
                <a:ea typeface="Gulim" pitchFamily="34" charset="-127"/>
              </a:rPr>
              <a:t>23</a:t>
            </a:r>
          </a:p>
        </p:txBody>
      </p:sp>
      <p:sp>
        <p:nvSpPr>
          <p:cNvPr id="127676" name="Text Box 700"/>
          <p:cNvSpPr txBox="1">
            <a:spLocks noChangeArrowheads="1"/>
          </p:cNvSpPr>
          <p:nvPr/>
        </p:nvSpPr>
        <p:spPr bwMode="auto">
          <a:xfrm>
            <a:off x="8382000" y="1676400"/>
            <a:ext cx="6096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latinLnBrk="1">
              <a:spcBef>
                <a:spcPct val="50000"/>
              </a:spcBef>
            </a:pPr>
            <a:r>
              <a:rPr kumimoji="1" lang="en-US" sz="3200" b="1">
                <a:latin typeface="Times New Roman" pitchFamily="18" charset="0"/>
                <a:ea typeface="Gulim" pitchFamily="34" charset="-127"/>
              </a:rPr>
              <a:t>24</a:t>
            </a:r>
          </a:p>
        </p:txBody>
      </p:sp>
      <p:sp>
        <p:nvSpPr>
          <p:cNvPr id="127677" name="Text Box 701"/>
          <p:cNvSpPr txBox="1">
            <a:spLocks noChangeArrowheads="1"/>
          </p:cNvSpPr>
          <p:nvPr/>
        </p:nvSpPr>
        <p:spPr bwMode="auto">
          <a:xfrm>
            <a:off x="8382000" y="1676400"/>
            <a:ext cx="6096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latinLnBrk="1">
              <a:spcBef>
                <a:spcPct val="50000"/>
              </a:spcBef>
            </a:pPr>
            <a:r>
              <a:rPr kumimoji="1" lang="en-US" sz="3200" b="1">
                <a:latin typeface="Times New Roman" pitchFamily="18" charset="0"/>
                <a:ea typeface="Gulim" pitchFamily="34" charset="-127"/>
              </a:rPr>
              <a:t>25</a:t>
            </a:r>
          </a:p>
        </p:txBody>
      </p:sp>
      <p:sp>
        <p:nvSpPr>
          <p:cNvPr id="127678" name="Text Box 702"/>
          <p:cNvSpPr txBox="1">
            <a:spLocks noChangeArrowheads="1"/>
          </p:cNvSpPr>
          <p:nvPr/>
        </p:nvSpPr>
        <p:spPr bwMode="auto">
          <a:xfrm>
            <a:off x="8382000" y="1676400"/>
            <a:ext cx="6096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latinLnBrk="1">
              <a:spcBef>
                <a:spcPct val="50000"/>
              </a:spcBef>
            </a:pPr>
            <a:r>
              <a:rPr kumimoji="1" lang="en-US" sz="3200" b="1">
                <a:latin typeface="Times New Roman" pitchFamily="18" charset="0"/>
                <a:ea typeface="Gulim" pitchFamily="34" charset="-127"/>
              </a:rPr>
              <a:t>26</a:t>
            </a:r>
          </a:p>
        </p:txBody>
      </p:sp>
      <p:sp>
        <p:nvSpPr>
          <p:cNvPr id="127679" name="Text Box 703"/>
          <p:cNvSpPr txBox="1">
            <a:spLocks noChangeArrowheads="1"/>
          </p:cNvSpPr>
          <p:nvPr/>
        </p:nvSpPr>
        <p:spPr bwMode="auto">
          <a:xfrm>
            <a:off x="8382000" y="1676400"/>
            <a:ext cx="6096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latinLnBrk="1">
              <a:spcBef>
                <a:spcPct val="50000"/>
              </a:spcBef>
            </a:pPr>
            <a:r>
              <a:rPr kumimoji="1" lang="en-US" sz="3200" b="1">
                <a:latin typeface="Times New Roman" pitchFamily="18" charset="0"/>
                <a:ea typeface="Gulim" pitchFamily="34" charset="-127"/>
              </a:rPr>
              <a:t>27</a:t>
            </a:r>
          </a:p>
        </p:txBody>
      </p:sp>
      <p:sp>
        <p:nvSpPr>
          <p:cNvPr id="127680" name="Text Box 704"/>
          <p:cNvSpPr txBox="1">
            <a:spLocks noChangeArrowheads="1"/>
          </p:cNvSpPr>
          <p:nvPr/>
        </p:nvSpPr>
        <p:spPr bwMode="auto">
          <a:xfrm>
            <a:off x="8382000" y="1676400"/>
            <a:ext cx="6096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latinLnBrk="1">
              <a:spcBef>
                <a:spcPct val="50000"/>
              </a:spcBef>
            </a:pPr>
            <a:r>
              <a:rPr kumimoji="1" lang="en-US" sz="3200" b="1">
                <a:latin typeface="Times New Roman" pitchFamily="18" charset="0"/>
                <a:ea typeface="Gulim" pitchFamily="34" charset="-127"/>
              </a:rPr>
              <a:t>28</a:t>
            </a:r>
          </a:p>
        </p:txBody>
      </p:sp>
      <p:sp>
        <p:nvSpPr>
          <p:cNvPr id="127681" name="Text Box 705"/>
          <p:cNvSpPr txBox="1">
            <a:spLocks noChangeArrowheads="1"/>
          </p:cNvSpPr>
          <p:nvPr/>
        </p:nvSpPr>
        <p:spPr bwMode="auto">
          <a:xfrm>
            <a:off x="8382000" y="1676400"/>
            <a:ext cx="6096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latinLnBrk="1">
              <a:spcBef>
                <a:spcPct val="50000"/>
              </a:spcBef>
            </a:pPr>
            <a:r>
              <a:rPr kumimoji="1" lang="en-US" sz="3200" b="1">
                <a:latin typeface="Times New Roman" pitchFamily="18" charset="0"/>
                <a:ea typeface="Gulim" pitchFamily="34" charset="-127"/>
              </a:rPr>
              <a:t>29</a:t>
            </a:r>
          </a:p>
        </p:txBody>
      </p:sp>
      <p:sp>
        <p:nvSpPr>
          <p:cNvPr id="127682" name="Text Box 706"/>
          <p:cNvSpPr txBox="1">
            <a:spLocks noChangeArrowheads="1"/>
          </p:cNvSpPr>
          <p:nvPr/>
        </p:nvSpPr>
        <p:spPr bwMode="auto">
          <a:xfrm>
            <a:off x="8382000" y="1676400"/>
            <a:ext cx="6096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latinLnBrk="1">
              <a:spcBef>
                <a:spcPct val="50000"/>
              </a:spcBef>
            </a:pPr>
            <a:r>
              <a:rPr kumimoji="1" lang="en-US" sz="3200" b="1">
                <a:latin typeface="Times New Roman" pitchFamily="18" charset="0"/>
                <a:ea typeface="Gulim" pitchFamily="34" charset="-127"/>
              </a:rPr>
              <a:t>30</a:t>
            </a:r>
          </a:p>
        </p:txBody>
      </p:sp>
      <p:sp>
        <p:nvSpPr>
          <p:cNvPr id="127683" name="Text Box 707"/>
          <p:cNvSpPr txBox="1">
            <a:spLocks noChangeArrowheads="1"/>
          </p:cNvSpPr>
          <p:nvPr/>
        </p:nvSpPr>
        <p:spPr bwMode="auto">
          <a:xfrm>
            <a:off x="8382000" y="1676400"/>
            <a:ext cx="6096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latinLnBrk="1">
              <a:spcBef>
                <a:spcPct val="50000"/>
              </a:spcBef>
            </a:pPr>
            <a:r>
              <a:rPr kumimoji="1" lang="en-US" sz="3200" b="1">
                <a:latin typeface="Times New Roman" pitchFamily="18" charset="0"/>
                <a:ea typeface="Gulim" pitchFamily="34" charset="-127"/>
              </a:rPr>
              <a:t>11</a:t>
            </a:r>
          </a:p>
        </p:txBody>
      </p:sp>
      <p:sp>
        <p:nvSpPr>
          <p:cNvPr id="127684" name="Text Box 708"/>
          <p:cNvSpPr txBox="1">
            <a:spLocks noChangeArrowheads="1"/>
          </p:cNvSpPr>
          <p:nvPr/>
        </p:nvSpPr>
        <p:spPr bwMode="auto">
          <a:xfrm>
            <a:off x="8382000" y="1676400"/>
            <a:ext cx="6096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latinLnBrk="1">
              <a:spcBef>
                <a:spcPct val="50000"/>
              </a:spcBef>
            </a:pPr>
            <a:r>
              <a:rPr kumimoji="1" lang="en-US" sz="3200" b="1">
                <a:latin typeface="Times New Roman" pitchFamily="18" charset="0"/>
                <a:ea typeface="Gulim" pitchFamily="34" charset="-127"/>
              </a:rPr>
              <a:t>12</a:t>
            </a:r>
          </a:p>
        </p:txBody>
      </p:sp>
      <p:sp>
        <p:nvSpPr>
          <p:cNvPr id="127685" name="Text Box 709"/>
          <p:cNvSpPr txBox="1">
            <a:spLocks noChangeArrowheads="1"/>
          </p:cNvSpPr>
          <p:nvPr/>
        </p:nvSpPr>
        <p:spPr bwMode="auto">
          <a:xfrm>
            <a:off x="8382000" y="1676400"/>
            <a:ext cx="6096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latinLnBrk="1">
              <a:spcBef>
                <a:spcPct val="50000"/>
              </a:spcBef>
            </a:pPr>
            <a:r>
              <a:rPr kumimoji="1" lang="en-US" sz="3200" b="1">
                <a:latin typeface="Times New Roman" pitchFamily="18" charset="0"/>
                <a:ea typeface="Gulim" pitchFamily="34" charset="-127"/>
              </a:rPr>
              <a:t>13</a:t>
            </a:r>
          </a:p>
        </p:txBody>
      </p:sp>
      <p:sp>
        <p:nvSpPr>
          <p:cNvPr id="127686" name="Text Box 710"/>
          <p:cNvSpPr txBox="1">
            <a:spLocks noChangeArrowheads="1"/>
          </p:cNvSpPr>
          <p:nvPr/>
        </p:nvSpPr>
        <p:spPr bwMode="auto">
          <a:xfrm>
            <a:off x="8382000" y="1676400"/>
            <a:ext cx="6096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latinLnBrk="1">
              <a:spcBef>
                <a:spcPct val="50000"/>
              </a:spcBef>
            </a:pPr>
            <a:r>
              <a:rPr kumimoji="1" lang="en-US" sz="3200" b="1">
                <a:latin typeface="Times New Roman" pitchFamily="18" charset="0"/>
                <a:ea typeface="Gulim" pitchFamily="34" charset="-127"/>
              </a:rPr>
              <a:t>14</a:t>
            </a:r>
          </a:p>
        </p:txBody>
      </p:sp>
      <p:sp>
        <p:nvSpPr>
          <p:cNvPr id="127687" name="Text Box 711"/>
          <p:cNvSpPr txBox="1">
            <a:spLocks noChangeArrowheads="1"/>
          </p:cNvSpPr>
          <p:nvPr/>
        </p:nvSpPr>
        <p:spPr bwMode="auto">
          <a:xfrm>
            <a:off x="8382000" y="1676400"/>
            <a:ext cx="6096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latinLnBrk="1">
              <a:spcBef>
                <a:spcPct val="50000"/>
              </a:spcBef>
            </a:pPr>
            <a:r>
              <a:rPr kumimoji="1" lang="en-US" sz="3200" b="1">
                <a:latin typeface="Times New Roman" pitchFamily="18" charset="0"/>
                <a:ea typeface="Gulim" pitchFamily="34" charset="-127"/>
              </a:rPr>
              <a:t>15</a:t>
            </a:r>
          </a:p>
        </p:txBody>
      </p:sp>
      <p:sp>
        <p:nvSpPr>
          <p:cNvPr id="127688" name="Text Box 712"/>
          <p:cNvSpPr txBox="1">
            <a:spLocks noChangeArrowheads="1"/>
          </p:cNvSpPr>
          <p:nvPr/>
        </p:nvSpPr>
        <p:spPr bwMode="auto">
          <a:xfrm>
            <a:off x="8382000" y="1676400"/>
            <a:ext cx="6096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latinLnBrk="1">
              <a:spcBef>
                <a:spcPct val="50000"/>
              </a:spcBef>
            </a:pPr>
            <a:r>
              <a:rPr kumimoji="1" lang="en-US" sz="3200" b="1">
                <a:latin typeface="Times New Roman" pitchFamily="18" charset="0"/>
                <a:ea typeface="Gulim" pitchFamily="34" charset="-127"/>
              </a:rPr>
              <a:t>16</a:t>
            </a:r>
          </a:p>
        </p:txBody>
      </p:sp>
      <p:sp>
        <p:nvSpPr>
          <p:cNvPr id="127689" name="Text Box 713"/>
          <p:cNvSpPr txBox="1">
            <a:spLocks noChangeArrowheads="1"/>
          </p:cNvSpPr>
          <p:nvPr/>
        </p:nvSpPr>
        <p:spPr bwMode="auto">
          <a:xfrm>
            <a:off x="8382000" y="1676400"/>
            <a:ext cx="6096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latinLnBrk="1">
              <a:spcBef>
                <a:spcPct val="50000"/>
              </a:spcBef>
            </a:pPr>
            <a:r>
              <a:rPr kumimoji="1" lang="en-US" sz="3200" b="1">
                <a:latin typeface="Times New Roman" pitchFamily="18" charset="0"/>
                <a:ea typeface="Gulim" pitchFamily="34" charset="-127"/>
              </a:rPr>
              <a:t>17</a:t>
            </a:r>
          </a:p>
        </p:txBody>
      </p:sp>
      <p:sp>
        <p:nvSpPr>
          <p:cNvPr id="127690" name="Text Box 714"/>
          <p:cNvSpPr txBox="1">
            <a:spLocks noChangeArrowheads="1"/>
          </p:cNvSpPr>
          <p:nvPr/>
        </p:nvSpPr>
        <p:spPr bwMode="auto">
          <a:xfrm>
            <a:off x="8382000" y="1676400"/>
            <a:ext cx="6096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latinLnBrk="1">
              <a:spcBef>
                <a:spcPct val="50000"/>
              </a:spcBef>
            </a:pPr>
            <a:r>
              <a:rPr kumimoji="1" lang="en-US" sz="3200" b="1">
                <a:latin typeface="Times New Roman" pitchFamily="18" charset="0"/>
                <a:ea typeface="Gulim" pitchFamily="34" charset="-127"/>
              </a:rPr>
              <a:t>18</a:t>
            </a:r>
          </a:p>
        </p:txBody>
      </p:sp>
      <p:sp>
        <p:nvSpPr>
          <p:cNvPr id="127691" name="Text Box 715"/>
          <p:cNvSpPr txBox="1">
            <a:spLocks noChangeArrowheads="1"/>
          </p:cNvSpPr>
          <p:nvPr/>
        </p:nvSpPr>
        <p:spPr bwMode="auto">
          <a:xfrm>
            <a:off x="8382000" y="1676400"/>
            <a:ext cx="6096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latinLnBrk="1">
              <a:spcBef>
                <a:spcPct val="50000"/>
              </a:spcBef>
            </a:pPr>
            <a:r>
              <a:rPr kumimoji="1" lang="en-US" sz="3200" b="1">
                <a:latin typeface="Times New Roman" pitchFamily="18" charset="0"/>
                <a:ea typeface="Gulim" pitchFamily="34" charset="-127"/>
              </a:rPr>
              <a:t>19</a:t>
            </a:r>
          </a:p>
        </p:txBody>
      </p:sp>
      <p:sp>
        <p:nvSpPr>
          <p:cNvPr id="127692" name="Text Box 716"/>
          <p:cNvSpPr txBox="1">
            <a:spLocks noChangeArrowheads="1"/>
          </p:cNvSpPr>
          <p:nvPr/>
        </p:nvSpPr>
        <p:spPr bwMode="auto">
          <a:xfrm>
            <a:off x="8382000" y="1676400"/>
            <a:ext cx="6096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latinLnBrk="1">
              <a:spcBef>
                <a:spcPct val="50000"/>
              </a:spcBef>
            </a:pPr>
            <a:r>
              <a:rPr kumimoji="1" lang="en-US" sz="3200" b="1">
                <a:latin typeface="Times New Roman" pitchFamily="18" charset="0"/>
                <a:ea typeface="Gulim" pitchFamily="34" charset="-127"/>
              </a:rPr>
              <a:t>20</a:t>
            </a:r>
          </a:p>
        </p:txBody>
      </p:sp>
      <p:sp>
        <p:nvSpPr>
          <p:cNvPr id="127693" name="Text Box 717"/>
          <p:cNvSpPr txBox="1">
            <a:spLocks noChangeArrowheads="1"/>
          </p:cNvSpPr>
          <p:nvPr/>
        </p:nvSpPr>
        <p:spPr bwMode="auto">
          <a:xfrm>
            <a:off x="8382000" y="1676400"/>
            <a:ext cx="6096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latinLnBrk="1">
              <a:spcBef>
                <a:spcPct val="50000"/>
              </a:spcBef>
            </a:pPr>
            <a:r>
              <a:rPr kumimoji="1" lang="en-US" sz="3200" b="1">
                <a:latin typeface="Times New Roman" pitchFamily="18" charset="0"/>
                <a:ea typeface="Gulim" pitchFamily="34" charset="-127"/>
              </a:rPr>
              <a:t>03</a:t>
            </a:r>
          </a:p>
        </p:txBody>
      </p:sp>
      <p:sp>
        <p:nvSpPr>
          <p:cNvPr id="127694" name="Text Box 718"/>
          <p:cNvSpPr txBox="1">
            <a:spLocks noChangeArrowheads="1"/>
          </p:cNvSpPr>
          <p:nvPr/>
        </p:nvSpPr>
        <p:spPr bwMode="auto">
          <a:xfrm>
            <a:off x="8382000" y="1676400"/>
            <a:ext cx="6096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latinLnBrk="1">
              <a:spcBef>
                <a:spcPct val="50000"/>
              </a:spcBef>
            </a:pPr>
            <a:r>
              <a:rPr kumimoji="1" lang="en-US" sz="3200" b="1">
                <a:latin typeface="Times New Roman" pitchFamily="18" charset="0"/>
                <a:ea typeface="Gulim" pitchFamily="34" charset="-127"/>
              </a:rPr>
              <a:t>04</a:t>
            </a:r>
          </a:p>
        </p:txBody>
      </p:sp>
      <p:sp>
        <p:nvSpPr>
          <p:cNvPr id="127695" name="Text Box 719"/>
          <p:cNvSpPr txBox="1">
            <a:spLocks noChangeArrowheads="1"/>
          </p:cNvSpPr>
          <p:nvPr/>
        </p:nvSpPr>
        <p:spPr bwMode="auto">
          <a:xfrm>
            <a:off x="8382000" y="1676400"/>
            <a:ext cx="6096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latinLnBrk="1">
              <a:spcBef>
                <a:spcPct val="50000"/>
              </a:spcBef>
            </a:pPr>
            <a:r>
              <a:rPr kumimoji="1" lang="en-US" sz="3200" b="1">
                <a:latin typeface="Times New Roman" pitchFamily="18" charset="0"/>
                <a:ea typeface="Gulim" pitchFamily="34" charset="-127"/>
              </a:rPr>
              <a:t>05</a:t>
            </a:r>
          </a:p>
        </p:txBody>
      </p:sp>
      <p:sp>
        <p:nvSpPr>
          <p:cNvPr id="127696" name="Text Box 720"/>
          <p:cNvSpPr txBox="1">
            <a:spLocks noChangeArrowheads="1"/>
          </p:cNvSpPr>
          <p:nvPr/>
        </p:nvSpPr>
        <p:spPr bwMode="auto">
          <a:xfrm>
            <a:off x="8382000" y="1676400"/>
            <a:ext cx="6096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latinLnBrk="1">
              <a:spcBef>
                <a:spcPct val="50000"/>
              </a:spcBef>
            </a:pPr>
            <a:r>
              <a:rPr kumimoji="1" lang="en-US" sz="3200" b="1">
                <a:latin typeface="Times New Roman" pitchFamily="18" charset="0"/>
                <a:ea typeface="Gulim" pitchFamily="34" charset="-127"/>
              </a:rPr>
              <a:t>06</a:t>
            </a:r>
          </a:p>
        </p:txBody>
      </p:sp>
      <p:sp>
        <p:nvSpPr>
          <p:cNvPr id="127697" name="Text Box 721"/>
          <p:cNvSpPr txBox="1">
            <a:spLocks noChangeArrowheads="1"/>
          </p:cNvSpPr>
          <p:nvPr/>
        </p:nvSpPr>
        <p:spPr bwMode="auto">
          <a:xfrm>
            <a:off x="8382000" y="1676400"/>
            <a:ext cx="6096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latinLnBrk="1">
              <a:spcBef>
                <a:spcPct val="50000"/>
              </a:spcBef>
            </a:pPr>
            <a:r>
              <a:rPr kumimoji="1" lang="en-US" sz="3200" b="1">
                <a:latin typeface="Times New Roman" pitchFamily="18" charset="0"/>
                <a:ea typeface="Gulim" pitchFamily="34" charset="-127"/>
              </a:rPr>
              <a:t>07</a:t>
            </a:r>
          </a:p>
        </p:txBody>
      </p:sp>
      <p:sp>
        <p:nvSpPr>
          <p:cNvPr id="127698" name="Text Box 722"/>
          <p:cNvSpPr txBox="1">
            <a:spLocks noChangeArrowheads="1"/>
          </p:cNvSpPr>
          <p:nvPr/>
        </p:nvSpPr>
        <p:spPr bwMode="auto">
          <a:xfrm>
            <a:off x="8382000" y="1676400"/>
            <a:ext cx="6096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latinLnBrk="1">
              <a:spcBef>
                <a:spcPct val="50000"/>
              </a:spcBef>
            </a:pPr>
            <a:r>
              <a:rPr kumimoji="1" lang="en-US" sz="3200" b="1">
                <a:latin typeface="Times New Roman" pitchFamily="18" charset="0"/>
                <a:ea typeface="Gulim" pitchFamily="34" charset="-127"/>
              </a:rPr>
              <a:t>08</a:t>
            </a:r>
          </a:p>
        </p:txBody>
      </p:sp>
      <p:sp>
        <p:nvSpPr>
          <p:cNvPr id="127699" name="Text Box 723"/>
          <p:cNvSpPr txBox="1">
            <a:spLocks noChangeArrowheads="1"/>
          </p:cNvSpPr>
          <p:nvPr/>
        </p:nvSpPr>
        <p:spPr bwMode="auto">
          <a:xfrm>
            <a:off x="8382000" y="1676400"/>
            <a:ext cx="6096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latinLnBrk="1">
              <a:spcBef>
                <a:spcPct val="50000"/>
              </a:spcBef>
            </a:pPr>
            <a:r>
              <a:rPr kumimoji="1" lang="en-US" sz="3200" b="1">
                <a:latin typeface="Times New Roman" pitchFamily="18" charset="0"/>
                <a:ea typeface="Gulim" pitchFamily="34" charset="-127"/>
              </a:rPr>
              <a:t>09</a:t>
            </a:r>
          </a:p>
        </p:txBody>
      </p:sp>
      <p:sp>
        <p:nvSpPr>
          <p:cNvPr id="127700" name="Text Box 724"/>
          <p:cNvSpPr txBox="1">
            <a:spLocks noChangeArrowheads="1"/>
          </p:cNvSpPr>
          <p:nvPr/>
        </p:nvSpPr>
        <p:spPr bwMode="auto">
          <a:xfrm>
            <a:off x="8382000" y="1676400"/>
            <a:ext cx="6096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latinLnBrk="1">
              <a:spcBef>
                <a:spcPct val="50000"/>
              </a:spcBef>
            </a:pPr>
            <a:r>
              <a:rPr kumimoji="1" lang="en-US" sz="3200" b="1">
                <a:latin typeface="Times New Roman" pitchFamily="18" charset="0"/>
                <a:ea typeface="Gulim" pitchFamily="34" charset="-127"/>
              </a:rPr>
              <a:t>10</a:t>
            </a:r>
          </a:p>
        </p:txBody>
      </p:sp>
      <p:sp>
        <p:nvSpPr>
          <p:cNvPr id="127701" name="Text Box 725"/>
          <p:cNvSpPr txBox="1">
            <a:spLocks noChangeArrowheads="1"/>
          </p:cNvSpPr>
          <p:nvPr/>
        </p:nvSpPr>
        <p:spPr bwMode="auto">
          <a:xfrm>
            <a:off x="8382000" y="1676400"/>
            <a:ext cx="6096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latinLnBrk="1">
              <a:spcBef>
                <a:spcPct val="50000"/>
              </a:spcBef>
            </a:pPr>
            <a:r>
              <a:rPr kumimoji="1" lang="en-US" sz="3200" b="1">
                <a:latin typeface="Times New Roman" pitchFamily="18" charset="0"/>
                <a:ea typeface="Gulim" pitchFamily="34" charset="-127"/>
              </a:rPr>
              <a:t>0</a:t>
            </a:r>
          </a:p>
        </p:txBody>
      </p:sp>
      <p:sp>
        <p:nvSpPr>
          <p:cNvPr id="127702" name="Text Box 726"/>
          <p:cNvSpPr txBox="1">
            <a:spLocks noChangeArrowheads="1"/>
          </p:cNvSpPr>
          <p:nvPr/>
        </p:nvSpPr>
        <p:spPr bwMode="auto">
          <a:xfrm>
            <a:off x="8382000" y="1676400"/>
            <a:ext cx="6096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latinLnBrk="1">
              <a:spcBef>
                <a:spcPct val="50000"/>
              </a:spcBef>
            </a:pPr>
            <a:r>
              <a:rPr kumimoji="1" lang="en-US" sz="3200" b="1">
                <a:latin typeface="Times New Roman" pitchFamily="18" charset="0"/>
                <a:ea typeface="Gulim" pitchFamily="34" charset="-127"/>
              </a:rPr>
              <a:t>01</a:t>
            </a:r>
          </a:p>
        </p:txBody>
      </p:sp>
      <p:sp>
        <p:nvSpPr>
          <p:cNvPr id="127703" name="Text Box 727"/>
          <p:cNvSpPr txBox="1">
            <a:spLocks noChangeArrowheads="1"/>
          </p:cNvSpPr>
          <p:nvPr/>
        </p:nvSpPr>
        <p:spPr bwMode="auto">
          <a:xfrm>
            <a:off x="8382000" y="1676400"/>
            <a:ext cx="6096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latinLnBrk="1">
              <a:spcBef>
                <a:spcPct val="50000"/>
              </a:spcBef>
            </a:pPr>
            <a:r>
              <a:rPr kumimoji="1" lang="en-US" sz="3200" b="1">
                <a:latin typeface="Times New Roman" pitchFamily="18" charset="0"/>
                <a:ea typeface="Gulim" pitchFamily="34" charset="-127"/>
              </a:rPr>
              <a:t>02</a:t>
            </a:r>
          </a:p>
        </p:txBody>
      </p:sp>
      <p:sp>
        <p:nvSpPr>
          <p:cNvPr id="127704" name="Text Box 728"/>
          <p:cNvSpPr txBox="1">
            <a:spLocks noChangeArrowheads="1"/>
          </p:cNvSpPr>
          <p:nvPr/>
        </p:nvSpPr>
        <p:spPr bwMode="auto">
          <a:xfrm>
            <a:off x="7467600" y="2667000"/>
            <a:ext cx="18415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latinLnBrk="1">
              <a:spcBef>
                <a:spcPct val="50000"/>
              </a:spcBef>
            </a:pPr>
            <a:r>
              <a:rPr kumimoji="1" lang="en-US" sz="900">
                <a:latin typeface="Times New Roman" pitchFamily="18" charset="0"/>
                <a:ea typeface="Gulim" pitchFamily="34" charset="-127"/>
              </a:rPr>
              <a:t>9</a:t>
            </a:r>
          </a:p>
        </p:txBody>
      </p:sp>
      <p:sp>
        <p:nvSpPr>
          <p:cNvPr id="127705" name="Text Box 729"/>
          <p:cNvSpPr txBox="1">
            <a:spLocks noChangeArrowheads="1"/>
          </p:cNvSpPr>
          <p:nvPr/>
        </p:nvSpPr>
        <p:spPr bwMode="auto">
          <a:xfrm>
            <a:off x="6553200" y="3048000"/>
            <a:ext cx="18415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latinLnBrk="1">
              <a:spcBef>
                <a:spcPct val="50000"/>
              </a:spcBef>
            </a:pPr>
            <a:r>
              <a:rPr kumimoji="1" lang="en-US" sz="900">
                <a:latin typeface="Times New Roman" pitchFamily="18" charset="0"/>
                <a:ea typeface="Gulim" pitchFamily="34" charset="-127"/>
              </a:rPr>
              <a:t>8</a:t>
            </a:r>
          </a:p>
        </p:txBody>
      </p:sp>
      <p:sp>
        <p:nvSpPr>
          <p:cNvPr id="127706" name="Text Box 730"/>
          <p:cNvSpPr txBox="1">
            <a:spLocks noChangeArrowheads="1"/>
          </p:cNvSpPr>
          <p:nvPr/>
        </p:nvSpPr>
        <p:spPr bwMode="auto">
          <a:xfrm>
            <a:off x="7512050" y="3429000"/>
            <a:ext cx="18415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latinLnBrk="1">
              <a:spcBef>
                <a:spcPct val="50000"/>
              </a:spcBef>
            </a:pPr>
            <a:r>
              <a:rPr kumimoji="1" lang="en-US" sz="900">
                <a:latin typeface="Times New Roman" pitchFamily="18" charset="0"/>
                <a:ea typeface="Gulim" pitchFamily="34" charset="-127"/>
              </a:rPr>
              <a:t>5</a:t>
            </a:r>
          </a:p>
        </p:txBody>
      </p:sp>
      <p:sp>
        <p:nvSpPr>
          <p:cNvPr id="127707" name="Text Box 731"/>
          <p:cNvSpPr txBox="1">
            <a:spLocks noChangeArrowheads="1"/>
          </p:cNvSpPr>
          <p:nvPr/>
        </p:nvSpPr>
        <p:spPr bwMode="auto">
          <a:xfrm>
            <a:off x="7467600" y="3810000"/>
            <a:ext cx="18415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latinLnBrk="1">
              <a:spcBef>
                <a:spcPct val="50000"/>
              </a:spcBef>
            </a:pPr>
            <a:r>
              <a:rPr kumimoji="1" lang="en-US" sz="900">
                <a:latin typeface="Times New Roman" pitchFamily="18" charset="0"/>
                <a:ea typeface="Gulim" pitchFamily="34" charset="-127"/>
              </a:rPr>
              <a:t>8</a:t>
            </a:r>
          </a:p>
        </p:txBody>
      </p:sp>
      <p:sp>
        <p:nvSpPr>
          <p:cNvPr id="127708" name="Text Box 732"/>
          <p:cNvSpPr txBox="1">
            <a:spLocks noChangeArrowheads="1"/>
          </p:cNvSpPr>
          <p:nvPr/>
        </p:nvSpPr>
        <p:spPr bwMode="auto">
          <a:xfrm>
            <a:off x="7239000" y="4191000"/>
            <a:ext cx="18415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latinLnBrk="1">
              <a:spcBef>
                <a:spcPct val="50000"/>
              </a:spcBef>
            </a:pPr>
            <a:r>
              <a:rPr kumimoji="1" lang="en-US" sz="900">
                <a:latin typeface="Times New Roman" pitchFamily="18" charset="0"/>
                <a:ea typeface="Gulim" pitchFamily="34" charset="-127"/>
              </a:rPr>
              <a:t>7</a:t>
            </a:r>
          </a:p>
        </p:txBody>
      </p:sp>
      <p:sp>
        <p:nvSpPr>
          <p:cNvPr id="127709" name="Text Box 733"/>
          <p:cNvSpPr txBox="1">
            <a:spLocks noChangeArrowheads="1"/>
          </p:cNvSpPr>
          <p:nvPr/>
        </p:nvSpPr>
        <p:spPr bwMode="auto">
          <a:xfrm>
            <a:off x="6553200" y="4572000"/>
            <a:ext cx="18415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latinLnBrk="1">
              <a:spcBef>
                <a:spcPct val="50000"/>
              </a:spcBef>
            </a:pPr>
            <a:r>
              <a:rPr kumimoji="1" lang="en-US" sz="900">
                <a:latin typeface="Times New Roman" pitchFamily="18" charset="0"/>
                <a:ea typeface="Gulim" pitchFamily="34" charset="-127"/>
              </a:rPr>
              <a:t>3</a:t>
            </a:r>
          </a:p>
        </p:txBody>
      </p:sp>
      <p:sp>
        <p:nvSpPr>
          <p:cNvPr id="127710" name="Text Box 734"/>
          <p:cNvSpPr txBox="1">
            <a:spLocks noChangeArrowheads="1"/>
          </p:cNvSpPr>
          <p:nvPr/>
        </p:nvSpPr>
        <p:spPr bwMode="auto">
          <a:xfrm>
            <a:off x="8350250" y="4953000"/>
            <a:ext cx="18415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latinLnBrk="1">
              <a:spcBef>
                <a:spcPct val="50000"/>
              </a:spcBef>
            </a:pPr>
            <a:r>
              <a:rPr kumimoji="1" lang="en-US" sz="900">
                <a:latin typeface="Times New Roman" pitchFamily="18" charset="0"/>
                <a:ea typeface="Gulim" pitchFamily="34" charset="-127"/>
              </a:rPr>
              <a:t>9</a:t>
            </a:r>
          </a:p>
        </p:txBody>
      </p:sp>
      <p:sp>
        <p:nvSpPr>
          <p:cNvPr id="127711" name="Text Box 735"/>
          <p:cNvSpPr txBox="1">
            <a:spLocks noChangeArrowheads="1"/>
          </p:cNvSpPr>
          <p:nvPr/>
        </p:nvSpPr>
        <p:spPr bwMode="auto">
          <a:xfrm>
            <a:off x="7772400" y="5334000"/>
            <a:ext cx="18415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latinLnBrk="1">
              <a:spcBef>
                <a:spcPct val="50000"/>
              </a:spcBef>
            </a:pPr>
            <a:r>
              <a:rPr kumimoji="1" lang="en-US" sz="900">
                <a:latin typeface="Times New Roman" pitchFamily="18" charset="0"/>
                <a:ea typeface="Gulim" pitchFamily="34" charset="-127"/>
              </a:rPr>
              <a:t>6</a:t>
            </a:r>
          </a:p>
        </p:txBody>
      </p:sp>
      <p:sp>
        <p:nvSpPr>
          <p:cNvPr id="127712" name="Text Box 736"/>
          <p:cNvSpPr txBox="1">
            <a:spLocks noChangeArrowheads="1"/>
          </p:cNvSpPr>
          <p:nvPr/>
        </p:nvSpPr>
        <p:spPr bwMode="auto">
          <a:xfrm>
            <a:off x="7467600" y="5659438"/>
            <a:ext cx="18415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latinLnBrk="1">
              <a:spcBef>
                <a:spcPct val="50000"/>
              </a:spcBef>
            </a:pPr>
            <a:r>
              <a:rPr kumimoji="1" lang="en-US" sz="900">
                <a:latin typeface="Times New Roman" pitchFamily="18" charset="0"/>
                <a:ea typeface="Gulim" pitchFamily="34" charset="-127"/>
              </a:rPr>
              <a:t>8</a:t>
            </a:r>
          </a:p>
        </p:txBody>
      </p:sp>
      <p:sp>
        <p:nvSpPr>
          <p:cNvPr id="127713" name="Text Box 737"/>
          <p:cNvSpPr txBox="1">
            <a:spLocks noChangeArrowheads="1"/>
          </p:cNvSpPr>
          <p:nvPr/>
        </p:nvSpPr>
        <p:spPr bwMode="auto">
          <a:xfrm>
            <a:off x="6553200" y="6096000"/>
            <a:ext cx="18415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latinLnBrk="1">
              <a:spcBef>
                <a:spcPct val="50000"/>
              </a:spcBef>
            </a:pPr>
            <a:r>
              <a:rPr kumimoji="1" lang="en-US" sz="900">
                <a:latin typeface="Times New Roman" pitchFamily="18" charset="0"/>
                <a:ea typeface="Gulim" pitchFamily="34" charset="-127"/>
              </a:rPr>
              <a:t>5</a:t>
            </a:r>
          </a:p>
        </p:txBody>
      </p:sp>
      <p:sp>
        <p:nvSpPr>
          <p:cNvPr id="127714" name="Text Box 738"/>
          <p:cNvSpPr txBox="1">
            <a:spLocks noChangeArrowheads="1"/>
          </p:cNvSpPr>
          <p:nvPr/>
        </p:nvSpPr>
        <p:spPr bwMode="auto">
          <a:xfrm>
            <a:off x="3754438" y="2971800"/>
            <a:ext cx="51276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latinLnBrk="1">
              <a:spcBef>
                <a:spcPct val="50000"/>
              </a:spcBef>
            </a:pPr>
            <a:r>
              <a:rPr kumimoji="1" lang="en-US" sz="2400">
                <a:latin typeface="Times New Roman" pitchFamily="18" charset="0"/>
                <a:ea typeface="Gulim" pitchFamily="34" charset="-127"/>
              </a:rPr>
              <a:t>2</a:t>
            </a:r>
          </a:p>
        </p:txBody>
      </p:sp>
      <p:grpSp>
        <p:nvGrpSpPr>
          <p:cNvPr id="127715" name="Group 739"/>
          <p:cNvGrpSpPr>
            <a:grpSpLocks/>
          </p:cNvGrpSpPr>
          <p:nvPr/>
        </p:nvGrpSpPr>
        <p:grpSpPr bwMode="auto">
          <a:xfrm>
            <a:off x="0" y="5949950"/>
            <a:ext cx="685800" cy="304800"/>
            <a:chOff x="672" y="768"/>
            <a:chExt cx="1392" cy="432"/>
          </a:xfrm>
        </p:grpSpPr>
        <p:grpSp>
          <p:nvGrpSpPr>
            <p:cNvPr id="127716" name="Group 740"/>
            <p:cNvGrpSpPr>
              <a:grpSpLocks/>
            </p:cNvGrpSpPr>
            <p:nvPr/>
          </p:nvGrpSpPr>
          <p:grpSpPr bwMode="auto">
            <a:xfrm>
              <a:off x="672" y="768"/>
              <a:ext cx="1392" cy="432"/>
              <a:chOff x="672" y="768"/>
              <a:chExt cx="1392" cy="432"/>
            </a:xfrm>
          </p:grpSpPr>
          <p:sp>
            <p:nvSpPr>
              <p:cNvPr id="127717" name="Oval 741"/>
              <p:cNvSpPr>
                <a:spLocks noChangeArrowheads="1"/>
              </p:cNvSpPr>
              <p:nvPr/>
            </p:nvSpPr>
            <p:spPr bwMode="auto">
              <a:xfrm>
                <a:off x="672" y="768"/>
                <a:ext cx="576" cy="432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rgbClr val="FF00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7718" name="Rectangle 742"/>
              <p:cNvSpPr>
                <a:spLocks noChangeArrowheads="1"/>
              </p:cNvSpPr>
              <p:nvPr/>
            </p:nvSpPr>
            <p:spPr bwMode="auto">
              <a:xfrm>
                <a:off x="1152" y="928"/>
                <a:ext cx="912" cy="96"/>
              </a:xfrm>
              <a:prstGeom prst="rect">
                <a:avLst/>
              </a:prstGeom>
              <a:solidFill>
                <a:srgbClr val="FF0000"/>
              </a:solidFill>
              <a:ln w="9525">
                <a:solidFill>
                  <a:srgbClr val="FF0000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7719" name="Freeform 743"/>
              <p:cNvSpPr>
                <a:spLocks/>
              </p:cNvSpPr>
              <p:nvPr/>
            </p:nvSpPr>
            <p:spPr bwMode="auto">
              <a:xfrm>
                <a:off x="1728" y="816"/>
                <a:ext cx="336" cy="144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144"/>
                  </a:cxn>
                  <a:cxn ang="0">
                    <a:pos x="336" y="144"/>
                  </a:cxn>
                  <a:cxn ang="0">
                    <a:pos x="336" y="0"/>
                  </a:cxn>
                  <a:cxn ang="0">
                    <a:pos x="288" y="0"/>
                  </a:cxn>
                  <a:cxn ang="0">
                    <a:pos x="288" y="48"/>
                  </a:cxn>
                  <a:cxn ang="0">
                    <a:pos x="192" y="48"/>
                  </a:cxn>
                  <a:cxn ang="0">
                    <a:pos x="192" y="0"/>
                  </a:cxn>
                  <a:cxn ang="0">
                    <a:pos x="96" y="0"/>
                  </a:cxn>
                  <a:cxn ang="0">
                    <a:pos x="96" y="48"/>
                  </a:cxn>
                  <a:cxn ang="0">
                    <a:pos x="48" y="0"/>
                  </a:cxn>
                  <a:cxn ang="0">
                    <a:pos x="0" y="0"/>
                  </a:cxn>
                </a:cxnLst>
                <a:rect l="0" t="0" r="r" b="b"/>
                <a:pathLst>
                  <a:path w="336" h="144">
                    <a:moveTo>
                      <a:pt x="0" y="0"/>
                    </a:moveTo>
                    <a:lnTo>
                      <a:pt x="0" y="144"/>
                    </a:lnTo>
                    <a:lnTo>
                      <a:pt x="336" y="144"/>
                    </a:lnTo>
                    <a:lnTo>
                      <a:pt x="336" y="0"/>
                    </a:lnTo>
                    <a:lnTo>
                      <a:pt x="288" y="0"/>
                    </a:lnTo>
                    <a:lnTo>
                      <a:pt x="288" y="48"/>
                    </a:lnTo>
                    <a:lnTo>
                      <a:pt x="192" y="48"/>
                    </a:lnTo>
                    <a:lnTo>
                      <a:pt x="192" y="0"/>
                    </a:lnTo>
                    <a:lnTo>
                      <a:pt x="96" y="0"/>
                    </a:lnTo>
                    <a:lnTo>
                      <a:pt x="96" y="48"/>
                    </a:lnTo>
                    <a:lnTo>
                      <a:pt x="48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solidFill>
                  <a:srgbClr val="FF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27720" name="Oval 744"/>
            <p:cNvSpPr>
              <a:spLocks noChangeArrowheads="1"/>
            </p:cNvSpPr>
            <p:nvPr/>
          </p:nvSpPr>
          <p:spPr bwMode="auto">
            <a:xfrm>
              <a:off x="720" y="912"/>
              <a:ext cx="144" cy="144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27721" name="Rectangle 745"/>
          <p:cNvSpPr>
            <a:spLocks noChangeArrowheads="1"/>
          </p:cNvSpPr>
          <p:nvPr/>
        </p:nvSpPr>
        <p:spPr bwMode="auto">
          <a:xfrm>
            <a:off x="342900" y="6276975"/>
            <a:ext cx="457200" cy="457200"/>
          </a:xfrm>
          <a:prstGeom prst="rect">
            <a:avLst/>
          </a:prstGeom>
          <a:gradFill rotWithShape="1">
            <a:gsLst>
              <a:gs pos="0">
                <a:srgbClr val="AAF2A4"/>
              </a:gs>
              <a:gs pos="100000">
                <a:srgbClr val="0E8031">
                  <a:alpha val="82001"/>
                </a:srgbClr>
              </a:gs>
            </a:gsLst>
            <a:path path="shape">
              <a:fillToRect l="50000" t="50000" r="50000" b="50000"/>
            </a:path>
          </a:gradFill>
          <a:ln w="9525">
            <a:solidFill>
              <a:srgbClr val="FFFF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endParaRPr lang="en-GB" sz="2800" b="1">
              <a:solidFill>
                <a:schemeClr val="hlink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cs typeface="Arial" pitchFamily="34" charset="0"/>
            </a:endParaRPr>
          </a:p>
        </p:txBody>
      </p:sp>
      <p:sp>
        <p:nvSpPr>
          <p:cNvPr id="127722" name="Rectangle 746"/>
          <p:cNvSpPr>
            <a:spLocks noChangeArrowheads="1"/>
          </p:cNvSpPr>
          <p:nvPr/>
        </p:nvSpPr>
        <p:spPr bwMode="auto">
          <a:xfrm>
            <a:off x="4457700" y="6276975"/>
            <a:ext cx="457200" cy="457200"/>
          </a:xfrm>
          <a:prstGeom prst="rect">
            <a:avLst/>
          </a:prstGeom>
          <a:gradFill rotWithShape="1">
            <a:gsLst>
              <a:gs pos="0">
                <a:srgbClr val="AAF2A4"/>
              </a:gs>
              <a:gs pos="100000">
                <a:srgbClr val="0E8031">
                  <a:alpha val="82001"/>
                </a:srgbClr>
              </a:gs>
            </a:gsLst>
            <a:path path="shape">
              <a:fillToRect l="50000" t="50000" r="50000" b="50000"/>
            </a:path>
          </a:gradFill>
          <a:ln w="9525">
            <a:solidFill>
              <a:srgbClr val="FFFF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endParaRPr lang="en-GB" sz="2800" b="1">
              <a:solidFill>
                <a:schemeClr val="hlink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cs typeface="Arial" pitchFamily="34" charset="0"/>
            </a:endParaRPr>
          </a:p>
        </p:txBody>
      </p:sp>
      <p:sp>
        <p:nvSpPr>
          <p:cNvPr id="127723" name="Rectangle 747"/>
          <p:cNvSpPr>
            <a:spLocks noChangeArrowheads="1"/>
          </p:cNvSpPr>
          <p:nvPr/>
        </p:nvSpPr>
        <p:spPr bwMode="auto">
          <a:xfrm>
            <a:off x="3086100" y="6276975"/>
            <a:ext cx="457200" cy="457200"/>
          </a:xfrm>
          <a:prstGeom prst="rect">
            <a:avLst/>
          </a:prstGeom>
          <a:gradFill rotWithShape="1">
            <a:gsLst>
              <a:gs pos="0">
                <a:srgbClr val="AAF2A4"/>
              </a:gs>
              <a:gs pos="100000">
                <a:srgbClr val="0E8031">
                  <a:alpha val="82001"/>
                </a:srgbClr>
              </a:gs>
            </a:gsLst>
            <a:path path="shape">
              <a:fillToRect l="50000" t="50000" r="50000" b="50000"/>
            </a:path>
          </a:gradFill>
          <a:ln w="9525">
            <a:solidFill>
              <a:srgbClr val="FFFF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endParaRPr lang="en-GB" sz="2800" b="1">
              <a:solidFill>
                <a:schemeClr val="hlink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cs typeface="Arial" pitchFamily="34" charset="0"/>
            </a:endParaRPr>
          </a:p>
        </p:txBody>
      </p:sp>
      <p:sp>
        <p:nvSpPr>
          <p:cNvPr id="127724" name="Rectangle 748"/>
          <p:cNvSpPr>
            <a:spLocks noChangeArrowheads="1"/>
          </p:cNvSpPr>
          <p:nvPr/>
        </p:nvSpPr>
        <p:spPr bwMode="auto">
          <a:xfrm>
            <a:off x="2628900" y="6276975"/>
            <a:ext cx="457200" cy="457200"/>
          </a:xfrm>
          <a:prstGeom prst="rect">
            <a:avLst/>
          </a:prstGeom>
          <a:gradFill rotWithShape="1">
            <a:gsLst>
              <a:gs pos="0">
                <a:srgbClr val="AAF2A4"/>
              </a:gs>
              <a:gs pos="100000">
                <a:srgbClr val="0E8031">
                  <a:alpha val="82001"/>
                </a:srgbClr>
              </a:gs>
            </a:gsLst>
            <a:path path="shape">
              <a:fillToRect l="50000" t="50000" r="50000" b="50000"/>
            </a:path>
          </a:gradFill>
          <a:ln w="9525">
            <a:solidFill>
              <a:srgbClr val="FFFF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endParaRPr lang="en-GB" sz="2800" b="1">
              <a:solidFill>
                <a:schemeClr val="hlink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cs typeface="Arial" pitchFamily="34" charset="0"/>
            </a:endParaRPr>
          </a:p>
        </p:txBody>
      </p:sp>
      <p:sp>
        <p:nvSpPr>
          <p:cNvPr id="127725" name="Rectangle 749"/>
          <p:cNvSpPr>
            <a:spLocks noChangeArrowheads="1"/>
          </p:cNvSpPr>
          <p:nvPr/>
        </p:nvSpPr>
        <p:spPr bwMode="auto">
          <a:xfrm>
            <a:off x="2171700" y="6276975"/>
            <a:ext cx="457200" cy="457200"/>
          </a:xfrm>
          <a:prstGeom prst="rect">
            <a:avLst/>
          </a:prstGeom>
          <a:gradFill rotWithShape="1">
            <a:gsLst>
              <a:gs pos="0">
                <a:srgbClr val="AAF2A4"/>
              </a:gs>
              <a:gs pos="100000">
                <a:srgbClr val="0E8031">
                  <a:alpha val="82001"/>
                </a:srgbClr>
              </a:gs>
            </a:gsLst>
            <a:path path="shape">
              <a:fillToRect l="50000" t="50000" r="50000" b="50000"/>
            </a:path>
          </a:gradFill>
          <a:ln w="9525">
            <a:solidFill>
              <a:srgbClr val="FFFF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endParaRPr lang="en-GB" sz="2800" b="1">
              <a:solidFill>
                <a:schemeClr val="hlink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cs typeface="Arial" pitchFamily="34" charset="0"/>
            </a:endParaRPr>
          </a:p>
        </p:txBody>
      </p:sp>
      <p:sp>
        <p:nvSpPr>
          <p:cNvPr id="127726" name="Rectangle 750"/>
          <p:cNvSpPr>
            <a:spLocks noChangeArrowheads="1"/>
          </p:cNvSpPr>
          <p:nvPr/>
        </p:nvSpPr>
        <p:spPr bwMode="auto">
          <a:xfrm>
            <a:off x="3543300" y="6276975"/>
            <a:ext cx="457200" cy="457200"/>
          </a:xfrm>
          <a:prstGeom prst="rect">
            <a:avLst/>
          </a:prstGeom>
          <a:gradFill rotWithShape="1">
            <a:gsLst>
              <a:gs pos="0">
                <a:srgbClr val="AAF2A4"/>
              </a:gs>
              <a:gs pos="100000">
                <a:srgbClr val="0E8031">
                  <a:alpha val="82001"/>
                </a:srgbClr>
              </a:gs>
            </a:gsLst>
            <a:path path="shape">
              <a:fillToRect l="50000" t="50000" r="50000" b="50000"/>
            </a:path>
          </a:gradFill>
          <a:ln w="9525">
            <a:solidFill>
              <a:srgbClr val="FFFF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endParaRPr lang="en-GB" sz="2800" b="1">
              <a:solidFill>
                <a:schemeClr val="hlink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cs typeface="Arial" pitchFamily="34" charset="0"/>
            </a:endParaRPr>
          </a:p>
        </p:txBody>
      </p:sp>
      <p:sp>
        <p:nvSpPr>
          <p:cNvPr id="127727" name="Rectangle 751"/>
          <p:cNvSpPr>
            <a:spLocks noChangeArrowheads="1"/>
          </p:cNvSpPr>
          <p:nvPr/>
        </p:nvSpPr>
        <p:spPr bwMode="auto">
          <a:xfrm>
            <a:off x="1257300" y="6276975"/>
            <a:ext cx="457200" cy="457200"/>
          </a:xfrm>
          <a:prstGeom prst="rect">
            <a:avLst/>
          </a:prstGeom>
          <a:gradFill rotWithShape="1">
            <a:gsLst>
              <a:gs pos="0">
                <a:srgbClr val="AAF2A4"/>
              </a:gs>
              <a:gs pos="100000">
                <a:srgbClr val="0E8031">
                  <a:alpha val="82001"/>
                </a:srgbClr>
              </a:gs>
            </a:gsLst>
            <a:path path="shape">
              <a:fillToRect l="50000" t="50000" r="50000" b="50000"/>
            </a:path>
          </a:gradFill>
          <a:ln w="9525">
            <a:solidFill>
              <a:srgbClr val="FFFF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endParaRPr lang="en-GB" sz="2800" b="1">
              <a:solidFill>
                <a:schemeClr val="hlink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cs typeface="Arial" pitchFamily="34" charset="0"/>
            </a:endParaRPr>
          </a:p>
        </p:txBody>
      </p:sp>
      <p:sp>
        <p:nvSpPr>
          <p:cNvPr id="127728" name="Rectangle 752"/>
          <p:cNvSpPr>
            <a:spLocks noChangeArrowheads="1"/>
          </p:cNvSpPr>
          <p:nvPr/>
        </p:nvSpPr>
        <p:spPr bwMode="auto">
          <a:xfrm>
            <a:off x="3984625" y="6276975"/>
            <a:ext cx="457200" cy="457200"/>
          </a:xfrm>
          <a:prstGeom prst="rect">
            <a:avLst/>
          </a:prstGeom>
          <a:gradFill rotWithShape="1">
            <a:gsLst>
              <a:gs pos="0">
                <a:srgbClr val="AAF2A4"/>
              </a:gs>
              <a:gs pos="100000">
                <a:srgbClr val="0E8031">
                  <a:alpha val="82001"/>
                </a:srgbClr>
              </a:gs>
            </a:gsLst>
            <a:path path="shape">
              <a:fillToRect l="50000" t="50000" r="50000" b="50000"/>
            </a:path>
          </a:gradFill>
          <a:ln w="9525">
            <a:solidFill>
              <a:srgbClr val="FFFF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endParaRPr lang="en-GB" sz="2800" b="1">
              <a:solidFill>
                <a:schemeClr val="hlink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cs typeface="Arial" pitchFamily="34" charset="0"/>
            </a:endParaRPr>
          </a:p>
        </p:txBody>
      </p:sp>
      <p:sp>
        <p:nvSpPr>
          <p:cNvPr id="127729" name="Rectangle 753"/>
          <p:cNvSpPr>
            <a:spLocks noChangeArrowheads="1"/>
          </p:cNvSpPr>
          <p:nvPr/>
        </p:nvSpPr>
        <p:spPr bwMode="auto">
          <a:xfrm>
            <a:off x="1714500" y="6276975"/>
            <a:ext cx="457200" cy="457200"/>
          </a:xfrm>
          <a:prstGeom prst="rect">
            <a:avLst/>
          </a:prstGeom>
          <a:gradFill rotWithShape="1">
            <a:gsLst>
              <a:gs pos="0">
                <a:srgbClr val="AAF2A4"/>
              </a:gs>
              <a:gs pos="100000">
                <a:srgbClr val="0E8031">
                  <a:alpha val="82001"/>
                </a:srgbClr>
              </a:gs>
            </a:gsLst>
            <a:path path="shape">
              <a:fillToRect l="50000" t="50000" r="50000" b="50000"/>
            </a:path>
          </a:gradFill>
          <a:ln w="9525">
            <a:solidFill>
              <a:srgbClr val="FFFF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endParaRPr lang="en-GB" sz="2800" b="1">
              <a:solidFill>
                <a:schemeClr val="hlink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cs typeface="Arial" pitchFamily="34" charset="0"/>
            </a:endParaRPr>
          </a:p>
        </p:txBody>
      </p:sp>
      <p:sp>
        <p:nvSpPr>
          <p:cNvPr id="127730" name="Rectangle 754"/>
          <p:cNvSpPr>
            <a:spLocks noChangeArrowheads="1"/>
          </p:cNvSpPr>
          <p:nvPr/>
        </p:nvSpPr>
        <p:spPr bwMode="auto">
          <a:xfrm>
            <a:off x="800100" y="6276975"/>
            <a:ext cx="457200" cy="457200"/>
          </a:xfrm>
          <a:prstGeom prst="rect">
            <a:avLst/>
          </a:prstGeom>
          <a:gradFill rotWithShape="1">
            <a:gsLst>
              <a:gs pos="0">
                <a:srgbClr val="AAF2A4"/>
              </a:gs>
              <a:gs pos="100000">
                <a:srgbClr val="0E8031">
                  <a:alpha val="82001"/>
                </a:srgbClr>
              </a:gs>
            </a:gsLst>
            <a:path path="shape">
              <a:fillToRect l="50000" t="50000" r="50000" b="50000"/>
            </a:path>
          </a:gradFill>
          <a:ln w="9525">
            <a:solidFill>
              <a:srgbClr val="FFFF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endParaRPr lang="en-GB" sz="2800" b="1">
              <a:solidFill>
                <a:schemeClr val="hlink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cs typeface="Arial" pitchFamily="34" charset="0"/>
            </a:endParaRPr>
          </a:p>
        </p:txBody>
      </p:sp>
      <p:pic>
        <p:nvPicPr>
          <p:cNvPr id="127742" name="Picture 766" descr="Tro choi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11188" y="908050"/>
            <a:ext cx="1371600" cy="927100"/>
          </a:xfrm>
          <a:prstGeom prst="rect">
            <a:avLst/>
          </a:prstGeom>
          <a:noFill/>
        </p:spPr>
      </p:pic>
      <p:sp>
        <p:nvSpPr>
          <p:cNvPr id="127743" name="WordArt 767"/>
          <p:cNvSpPr>
            <a:spLocks noChangeArrowheads="1" noChangeShapeType="1" noTextEdit="1"/>
          </p:cNvSpPr>
          <p:nvPr/>
        </p:nvSpPr>
        <p:spPr bwMode="auto">
          <a:xfrm>
            <a:off x="323850" y="1844675"/>
            <a:ext cx="2028825" cy="8572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28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ahoma"/>
                <a:cs typeface="Tahoma"/>
              </a:rPr>
              <a:t> Ô CHỮ BÍ MẬT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7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1277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1277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6" presetClass="entr" presetSubtype="2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6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1" dur="500"/>
                                        <p:tgtEl>
                                          <p:spTgt spid="1276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3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" dur="500"/>
                                        <p:tgtEl>
                                          <p:spTgt spid="1277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/>
                                        <p:tgtEl>
                                          <p:spTgt spid="1277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1277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77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53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" dur="500"/>
                                        <p:tgtEl>
                                          <p:spTgt spid="1277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/>
                                        <p:tgtEl>
                                          <p:spTgt spid="1277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" dur="500"/>
                                        <p:tgtEl>
                                          <p:spTgt spid="1277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77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53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5" dur="500"/>
                                        <p:tgtEl>
                                          <p:spTgt spid="1277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/>
                                        <p:tgtEl>
                                          <p:spTgt spid="1277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1277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77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53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" dur="500"/>
                                        <p:tgtEl>
                                          <p:spTgt spid="1277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/>
                                        <p:tgtEl>
                                          <p:spTgt spid="1277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1277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77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53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5" dur="500"/>
                                        <p:tgtEl>
                                          <p:spTgt spid="1277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/>
                                        <p:tgtEl>
                                          <p:spTgt spid="1277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7" dur="500"/>
                                        <p:tgtEl>
                                          <p:spTgt spid="1277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77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53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0" dur="500"/>
                                        <p:tgtEl>
                                          <p:spTgt spid="1277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/>
                                        <p:tgtEl>
                                          <p:spTgt spid="1277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1277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77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53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5" dur="500"/>
                                        <p:tgtEl>
                                          <p:spTgt spid="1277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/>
                                        <p:tgtEl>
                                          <p:spTgt spid="1277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7" dur="500"/>
                                        <p:tgtEl>
                                          <p:spTgt spid="1277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77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53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0" dur="500"/>
                                        <p:tgtEl>
                                          <p:spTgt spid="1277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/>
                                        <p:tgtEl>
                                          <p:spTgt spid="1277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2" dur="500"/>
                                        <p:tgtEl>
                                          <p:spTgt spid="1277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77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53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5" dur="500"/>
                                        <p:tgtEl>
                                          <p:spTgt spid="1277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/>
                                        <p:tgtEl>
                                          <p:spTgt spid="1277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7" dur="500"/>
                                        <p:tgtEl>
                                          <p:spTgt spid="1277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77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53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0" dur="500"/>
                                        <p:tgtEl>
                                          <p:spTgt spid="1277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/>
                                        <p:tgtEl>
                                          <p:spTgt spid="1277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2" dur="500"/>
                                        <p:tgtEl>
                                          <p:spTgt spid="1277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7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64" restart="whenNotActive" fill="hold" evtFilter="cancelBubble" nodeType="interactiveSeq">
                <p:stCondLst>
                  <p:cond evt="onClick" delay="0">
                    <p:tgtEl>
                      <p:spTgt spid="1275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5" fill="hold">
                      <p:stCondLst>
                        <p:cond delay="0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6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9" dur="500"/>
                                        <p:tgtEl>
                                          <p:spTgt spid="1276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3" dur="500"/>
                                        <p:tgtEl>
                                          <p:spTgt spid="1276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76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500"/>
                            </p:stCondLst>
                            <p:childTnLst>
                              <p:par>
                                <p:cTn id="76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5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8" dur="500"/>
                                        <p:tgtEl>
                                          <p:spTgt spid="1275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7554"/>
                  </p:tgtEl>
                </p:cond>
              </p:nextCondLst>
            </p:seq>
            <p:seq concurrent="1" nextAc="seek">
              <p:cTn id="79" restart="whenNotActive" fill="hold" evtFilter="cancelBubble" nodeType="interactiveSeq">
                <p:stCondLst>
                  <p:cond evt="onClick" delay="0">
                    <p:tgtEl>
                      <p:spTgt spid="12755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0" fill="hold">
                      <p:stCondLst>
                        <p:cond delay="0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6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84" dur="500"/>
                                        <p:tgtEl>
                                          <p:spTgt spid="1276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88" dur="500"/>
                                        <p:tgtEl>
                                          <p:spTgt spid="1276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76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500"/>
                            </p:stCondLst>
                            <p:childTnLst>
                              <p:par>
                                <p:cTn id="91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5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93" dur="500"/>
                                        <p:tgtEl>
                                          <p:spTgt spid="1275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7555"/>
                  </p:tgtEl>
                </p:cond>
              </p:nextCondLst>
            </p:seq>
            <p:seq concurrent="1" nextAc="seek">
              <p:cTn id="94" restart="whenNotActive" fill="hold" evtFilter="cancelBubble" nodeType="interactiveSeq">
                <p:stCondLst>
                  <p:cond evt="onClick" delay="0">
                    <p:tgtEl>
                      <p:spTgt spid="12755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5" fill="hold">
                      <p:stCondLst>
                        <p:cond delay="0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6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99" dur="500"/>
                                        <p:tgtEl>
                                          <p:spTgt spid="1276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03" dur="500"/>
                                        <p:tgtEl>
                                          <p:spTgt spid="1276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76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500"/>
                            </p:stCondLst>
                            <p:childTnLst>
                              <p:par>
                                <p:cTn id="106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5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08" dur="500"/>
                                        <p:tgtEl>
                                          <p:spTgt spid="1275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7556"/>
                  </p:tgtEl>
                </p:cond>
              </p:nextCondLst>
            </p:seq>
            <p:seq concurrent="1" nextAc="seek">
              <p:cTn id="109" restart="whenNotActive" fill="hold" evtFilter="cancelBubble" nodeType="interactiveSeq">
                <p:stCondLst>
                  <p:cond evt="onClick" delay="0">
                    <p:tgtEl>
                      <p:spTgt spid="12755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0" fill="hold">
                      <p:stCondLst>
                        <p:cond delay="0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6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14" dur="500"/>
                                        <p:tgtEl>
                                          <p:spTgt spid="1276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8" dur="500"/>
                                        <p:tgtEl>
                                          <p:spTgt spid="1276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76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500"/>
                            </p:stCondLst>
                            <p:childTnLst>
                              <p:par>
                                <p:cTn id="121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5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3" dur="500"/>
                                        <p:tgtEl>
                                          <p:spTgt spid="1275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7557"/>
                  </p:tgtEl>
                </p:cond>
              </p:nextCondLst>
            </p:seq>
            <p:seq concurrent="1" nextAc="seek">
              <p:cTn id="124" restart="whenNotActive" fill="hold" evtFilter="cancelBubble" nodeType="interactiveSeq">
                <p:stCondLst>
                  <p:cond evt="onClick" delay="0">
                    <p:tgtEl>
                      <p:spTgt spid="12755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5" fill="hold">
                      <p:stCondLst>
                        <p:cond delay="0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6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9" dur="500"/>
                                        <p:tgtEl>
                                          <p:spTgt spid="1276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33" dur="500"/>
                                        <p:tgtEl>
                                          <p:spTgt spid="1276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76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5" fill="hold">
                            <p:stCondLst>
                              <p:cond delay="500"/>
                            </p:stCondLst>
                            <p:childTnLst>
                              <p:par>
                                <p:cTn id="136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6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38" dur="500"/>
                                        <p:tgtEl>
                                          <p:spTgt spid="1276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7558"/>
                  </p:tgtEl>
                </p:cond>
              </p:nextCondLst>
            </p:seq>
            <p:seq concurrent="1" nextAc="seek">
              <p:cTn id="139" restart="whenNotActive" fill="hold" evtFilter="cancelBubble" nodeType="interactiveSeq">
                <p:stCondLst>
                  <p:cond evt="onClick" delay="0">
                    <p:tgtEl>
                      <p:spTgt spid="12755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0" fill="hold">
                      <p:stCondLst>
                        <p:cond delay="0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6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44" dur="500"/>
                                        <p:tgtEl>
                                          <p:spTgt spid="1276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5" fill="hold">
                      <p:stCondLst>
                        <p:cond delay="indefinite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48" dur="500"/>
                                        <p:tgtEl>
                                          <p:spTgt spid="1276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76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0" fill="hold">
                            <p:stCondLst>
                              <p:cond delay="500"/>
                            </p:stCondLst>
                            <p:childTnLst>
                              <p:par>
                                <p:cTn id="151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6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53" dur="500"/>
                                        <p:tgtEl>
                                          <p:spTgt spid="1276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7559"/>
                  </p:tgtEl>
                </p:cond>
              </p:nextCondLst>
            </p:seq>
            <p:seq concurrent="1" nextAc="seek">
              <p:cTn id="154" restart="whenNotActive" fill="hold" evtFilter="cancelBubble" nodeType="interactiveSeq">
                <p:stCondLst>
                  <p:cond evt="onClick" delay="0">
                    <p:tgtEl>
                      <p:spTgt spid="12756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5" fill="hold">
                      <p:stCondLst>
                        <p:cond delay="0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6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59" dur="500"/>
                                        <p:tgtEl>
                                          <p:spTgt spid="1276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0" fill="hold">
                      <p:stCondLst>
                        <p:cond delay="indefinite"/>
                      </p:stCondLst>
                      <p:childTnLst>
                        <p:par>
                          <p:cTn id="161" fill="hold">
                            <p:stCondLst>
                              <p:cond delay="0"/>
                            </p:stCondLst>
                            <p:childTnLst>
                              <p:par>
                                <p:cTn id="162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63" dur="500"/>
                                        <p:tgtEl>
                                          <p:spTgt spid="1276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76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5" fill="hold">
                            <p:stCondLst>
                              <p:cond delay="500"/>
                            </p:stCondLst>
                            <p:childTnLst>
                              <p:par>
                                <p:cTn id="166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6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68" dur="500"/>
                                        <p:tgtEl>
                                          <p:spTgt spid="1276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7560"/>
                  </p:tgtEl>
                </p:cond>
              </p:nextCondLst>
            </p:seq>
            <p:seq concurrent="1" nextAc="seek">
              <p:cTn id="169" restart="whenNotActive" fill="hold" evtFilter="cancelBubble" nodeType="interactiveSeq">
                <p:stCondLst>
                  <p:cond evt="onClick" delay="0">
                    <p:tgtEl>
                      <p:spTgt spid="12756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0" fill="hold">
                      <p:stCondLst>
                        <p:cond delay="0"/>
                      </p:stCondLst>
                      <p:childTnLst>
                        <p:par>
                          <p:cTn id="171" fill="hold">
                            <p:stCondLst>
                              <p:cond delay="0"/>
                            </p:stCondLst>
                            <p:childTnLst>
                              <p:par>
                                <p:cTn id="172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6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4" dur="500"/>
                                        <p:tgtEl>
                                          <p:spTgt spid="1276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5" fill="hold">
                      <p:stCondLst>
                        <p:cond delay="indefinite"/>
                      </p:stCondLst>
                      <p:childTnLst>
                        <p:par>
                          <p:cTn id="176" fill="hold">
                            <p:stCondLst>
                              <p:cond delay="0"/>
                            </p:stCondLst>
                            <p:childTnLst>
                              <p:par>
                                <p:cTn id="177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78" dur="500"/>
                                        <p:tgtEl>
                                          <p:spTgt spid="1276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76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0" fill="hold">
                            <p:stCondLst>
                              <p:cond delay="500"/>
                            </p:stCondLst>
                            <p:childTnLst>
                              <p:par>
                                <p:cTn id="181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6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83" dur="500"/>
                                        <p:tgtEl>
                                          <p:spTgt spid="1276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7561"/>
                  </p:tgtEl>
                </p:cond>
              </p:nextCondLst>
            </p:seq>
            <p:seq concurrent="1" nextAc="seek">
              <p:cTn id="184" restart="whenNotActive" fill="hold" evtFilter="cancelBubble" nodeType="interactiveSeq">
                <p:stCondLst>
                  <p:cond evt="onClick" delay="0">
                    <p:tgtEl>
                      <p:spTgt spid="12756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5" fill="hold">
                      <p:stCondLst>
                        <p:cond delay="0"/>
                      </p:stCondLst>
                      <p:childTnLst>
                        <p:par>
                          <p:cTn id="186" fill="hold">
                            <p:stCondLst>
                              <p:cond delay="0"/>
                            </p:stCondLst>
                            <p:childTnLst>
                              <p:par>
                                <p:cTn id="187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6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89" dur="500"/>
                                        <p:tgtEl>
                                          <p:spTgt spid="1276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0" fill="hold">
                      <p:stCondLst>
                        <p:cond delay="indefinite"/>
                      </p:stCondLst>
                      <p:childTnLst>
                        <p:par>
                          <p:cTn id="191" fill="hold">
                            <p:stCondLst>
                              <p:cond delay="0"/>
                            </p:stCondLst>
                            <p:childTnLst>
                              <p:par>
                                <p:cTn id="192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93" dur="500"/>
                                        <p:tgtEl>
                                          <p:spTgt spid="1276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76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5" fill="hold">
                            <p:stCondLst>
                              <p:cond delay="500"/>
                            </p:stCondLst>
                            <p:childTnLst>
                              <p:par>
                                <p:cTn id="196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6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98" dur="500"/>
                                        <p:tgtEl>
                                          <p:spTgt spid="1276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7562"/>
                  </p:tgtEl>
                </p:cond>
              </p:nextCondLst>
            </p:seq>
            <p:seq concurrent="1" nextAc="seek">
              <p:cTn id="199" restart="whenNotActive" fill="hold" evtFilter="cancelBubble" nodeType="interactiveSeq">
                <p:stCondLst>
                  <p:cond evt="onClick" delay="0">
                    <p:tgtEl>
                      <p:spTgt spid="12756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0" fill="hold">
                      <p:stCondLst>
                        <p:cond delay="0"/>
                      </p:stCondLst>
                      <p:childTnLst>
                        <p:par>
                          <p:cTn id="201" fill="hold">
                            <p:stCondLst>
                              <p:cond delay="0"/>
                            </p:stCondLst>
                            <p:childTnLst>
                              <p:par>
                                <p:cTn id="202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6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04" dur="500"/>
                                        <p:tgtEl>
                                          <p:spTgt spid="1276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5" fill="hold">
                      <p:stCondLst>
                        <p:cond delay="indefinite"/>
                      </p:stCondLst>
                      <p:childTnLst>
                        <p:par>
                          <p:cTn id="206" fill="hold">
                            <p:stCondLst>
                              <p:cond delay="0"/>
                            </p:stCondLst>
                            <p:childTnLst>
                              <p:par>
                                <p:cTn id="207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08" dur="500"/>
                                        <p:tgtEl>
                                          <p:spTgt spid="1276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76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0" fill="hold">
                            <p:stCondLst>
                              <p:cond delay="500"/>
                            </p:stCondLst>
                            <p:childTnLst>
                              <p:par>
                                <p:cTn id="211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6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13" dur="500"/>
                                        <p:tgtEl>
                                          <p:spTgt spid="1276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7563"/>
                  </p:tgtEl>
                </p:cond>
              </p:nextCondLst>
            </p:seq>
            <p:seq concurrent="1" nextAc="seek">
              <p:cTn id="214" restart="whenNotActive" fill="hold" evtFilter="cancelBubble" nodeType="interactiveSeq">
                <p:stCondLst>
                  <p:cond evt="onClick" delay="0">
                    <p:tgtEl>
                      <p:spTgt spid="12767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5" fill="hold">
                      <p:stCondLst>
                        <p:cond delay="0"/>
                      </p:stCondLst>
                      <p:childTnLst>
                        <p:par>
                          <p:cTn id="216" fill="hold">
                            <p:stCondLst>
                              <p:cond delay="0"/>
                            </p:stCondLst>
                            <p:childTnLst>
                              <p:par>
                                <p:cTn id="217" presetID="16" presetClass="exit" presetSubtype="2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Horizontal)">
                                      <p:cBhvr>
                                        <p:cTn id="218" dur="500"/>
                                        <p:tgtEl>
                                          <p:spTgt spid="12768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76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0" fill="hold">
                            <p:stCondLst>
                              <p:cond delay="500"/>
                            </p:stCondLst>
                            <p:childTnLst>
                              <p:par>
                                <p:cTn id="221" presetID="16" presetClass="entr" presetSubtype="2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6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23" dur="500"/>
                                        <p:tgtEl>
                                          <p:spTgt spid="12768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25" presetID="16" presetClass="exit" presetSubtype="2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Horizontal)">
                                      <p:cBhvr>
                                        <p:cTn id="226" dur="500"/>
                                        <p:tgtEl>
                                          <p:spTgt spid="12768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76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8" fill="hold">
                            <p:stCondLst>
                              <p:cond delay="1500"/>
                            </p:stCondLst>
                            <p:childTnLst>
                              <p:par>
                                <p:cTn id="229" presetID="16" presetClass="entr" presetSubtype="2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6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31" dur="500"/>
                                        <p:tgtEl>
                                          <p:spTgt spid="12768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3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3" presetID="16" presetClass="exit" presetSubtype="2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Horizontal)">
                                      <p:cBhvr>
                                        <p:cTn id="234" dur="500"/>
                                        <p:tgtEl>
                                          <p:spTgt spid="1276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76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6" fill="hold">
                            <p:stCondLst>
                              <p:cond delay="2500"/>
                            </p:stCondLst>
                            <p:childTnLst>
                              <p:par>
                                <p:cTn id="237" presetID="16" presetClass="entr" presetSubtype="2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6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39" dur="500"/>
                                        <p:tgtEl>
                                          <p:spTgt spid="12767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40" fill="hold">
                            <p:stCondLst>
                              <p:cond delay="3000"/>
                            </p:stCondLst>
                            <p:childTnLst>
                              <p:par>
                                <p:cTn id="241" presetID="16" presetClass="exit" presetSubtype="2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Horizontal)">
                                      <p:cBhvr>
                                        <p:cTn id="242" dur="500"/>
                                        <p:tgtEl>
                                          <p:spTgt spid="12767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76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4" fill="hold">
                            <p:stCondLst>
                              <p:cond delay="3500"/>
                            </p:stCondLst>
                            <p:childTnLst>
                              <p:par>
                                <p:cTn id="245" presetID="16" presetClass="entr" presetSubtype="2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6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47" dur="500"/>
                                        <p:tgtEl>
                                          <p:spTgt spid="12767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48" fill="hold">
                            <p:stCondLst>
                              <p:cond delay="4000"/>
                            </p:stCondLst>
                            <p:childTnLst>
                              <p:par>
                                <p:cTn id="249" presetID="16" presetClass="exit" presetSubtype="2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Horizontal)">
                                      <p:cBhvr>
                                        <p:cTn id="250" dur="500"/>
                                        <p:tgtEl>
                                          <p:spTgt spid="1276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76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2" fill="hold">
                            <p:stCondLst>
                              <p:cond delay="4500"/>
                            </p:stCondLst>
                            <p:childTnLst>
                              <p:par>
                                <p:cTn id="253" presetID="16" presetClass="entr" presetSubtype="2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6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55" dur="500"/>
                                        <p:tgtEl>
                                          <p:spTgt spid="12767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56" fill="hold">
                            <p:stCondLst>
                              <p:cond delay="5000"/>
                            </p:stCondLst>
                            <p:childTnLst>
                              <p:par>
                                <p:cTn id="257" presetID="16" presetClass="exit" presetSubtype="2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Horizontal)">
                                      <p:cBhvr>
                                        <p:cTn id="258" dur="500"/>
                                        <p:tgtEl>
                                          <p:spTgt spid="12767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76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0" fill="hold">
                            <p:stCondLst>
                              <p:cond delay="5500"/>
                            </p:stCondLst>
                            <p:childTnLst>
                              <p:par>
                                <p:cTn id="261" presetID="16" presetClass="entr" presetSubtype="2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6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63" dur="500"/>
                                        <p:tgtEl>
                                          <p:spTgt spid="12767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64" fill="hold">
                            <p:stCondLst>
                              <p:cond delay="6000"/>
                            </p:stCondLst>
                            <p:childTnLst>
                              <p:par>
                                <p:cTn id="265" presetID="16" presetClass="exit" presetSubtype="2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Horizontal)">
                                      <p:cBhvr>
                                        <p:cTn id="266" dur="500"/>
                                        <p:tgtEl>
                                          <p:spTgt spid="1276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76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8" fill="hold">
                            <p:stCondLst>
                              <p:cond delay="6500"/>
                            </p:stCondLst>
                            <p:childTnLst>
                              <p:par>
                                <p:cTn id="269" presetID="16" presetClass="entr" presetSubtype="2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6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71" dur="500"/>
                                        <p:tgtEl>
                                          <p:spTgt spid="12767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72" fill="hold">
                            <p:stCondLst>
                              <p:cond delay="7000"/>
                            </p:stCondLst>
                            <p:childTnLst>
                              <p:par>
                                <p:cTn id="273" presetID="16" presetClass="exit" presetSubtype="2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Horizontal)">
                                      <p:cBhvr>
                                        <p:cTn id="274" dur="500"/>
                                        <p:tgtEl>
                                          <p:spTgt spid="1276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76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6" fill="hold">
                            <p:stCondLst>
                              <p:cond delay="7500"/>
                            </p:stCondLst>
                            <p:childTnLst>
                              <p:par>
                                <p:cTn id="277" presetID="16" presetClass="entr" presetSubtype="2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6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79" dur="500"/>
                                        <p:tgtEl>
                                          <p:spTgt spid="12767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80" fill="hold">
                            <p:stCondLst>
                              <p:cond delay="8000"/>
                            </p:stCondLst>
                            <p:childTnLst>
                              <p:par>
                                <p:cTn id="281" presetID="16" presetClass="exit" presetSubtype="2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Horizontal)">
                                      <p:cBhvr>
                                        <p:cTn id="282" dur="500"/>
                                        <p:tgtEl>
                                          <p:spTgt spid="12767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76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4" fill="hold">
                            <p:stCondLst>
                              <p:cond delay="8500"/>
                            </p:stCondLst>
                            <p:childTnLst>
                              <p:par>
                                <p:cTn id="285" presetID="16" presetClass="entr" presetSubtype="2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87" dur="500"/>
                                        <p:tgtEl>
                                          <p:spTgt spid="12767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88" fill="hold">
                            <p:stCondLst>
                              <p:cond delay="9000"/>
                            </p:stCondLst>
                            <p:childTnLst>
                              <p:par>
                                <p:cTn id="289" presetID="16" presetClass="exit" presetSubtype="2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Horizontal)">
                                      <p:cBhvr>
                                        <p:cTn id="290" dur="500"/>
                                        <p:tgtEl>
                                          <p:spTgt spid="1276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7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2" fill="hold">
                            <p:stCondLst>
                              <p:cond delay="9500"/>
                            </p:stCondLst>
                            <p:childTnLst>
                              <p:par>
                                <p:cTn id="293" presetID="16" presetClass="entr" presetSubtype="2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6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95" dur="500"/>
                                        <p:tgtEl>
                                          <p:spTgt spid="12769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96" fill="hold">
                            <p:stCondLst>
                              <p:cond delay="10000"/>
                            </p:stCondLst>
                            <p:childTnLst>
                              <p:par>
                                <p:cTn id="297" presetID="16" presetClass="exit" presetSubtype="2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Horizontal)">
                                      <p:cBhvr>
                                        <p:cTn id="298" dur="500"/>
                                        <p:tgtEl>
                                          <p:spTgt spid="12769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76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0" fill="hold">
                            <p:stCondLst>
                              <p:cond delay="10500"/>
                            </p:stCondLst>
                            <p:childTnLst>
                              <p:par>
                                <p:cTn id="301" presetID="16" presetClass="entr" presetSubtype="2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6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303" dur="500"/>
                                        <p:tgtEl>
                                          <p:spTgt spid="12769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04" fill="hold">
                            <p:stCondLst>
                              <p:cond delay="11000"/>
                            </p:stCondLst>
                            <p:childTnLst>
                              <p:par>
                                <p:cTn id="305" presetID="16" presetClass="exit" presetSubtype="2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Horizontal)">
                                      <p:cBhvr>
                                        <p:cTn id="306" dur="500"/>
                                        <p:tgtEl>
                                          <p:spTgt spid="12769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76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8" fill="hold">
                            <p:stCondLst>
                              <p:cond delay="11500"/>
                            </p:stCondLst>
                            <p:childTnLst>
                              <p:par>
                                <p:cTn id="309" presetID="16" presetClass="entr" presetSubtype="2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6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311" dur="500"/>
                                        <p:tgtEl>
                                          <p:spTgt spid="12769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12" fill="hold">
                            <p:stCondLst>
                              <p:cond delay="12000"/>
                            </p:stCondLst>
                            <p:childTnLst>
                              <p:par>
                                <p:cTn id="313" presetID="16" presetClass="exit" presetSubtype="2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Horizontal)">
                                      <p:cBhvr>
                                        <p:cTn id="314" dur="500"/>
                                        <p:tgtEl>
                                          <p:spTgt spid="12769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76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6" fill="hold">
                            <p:stCondLst>
                              <p:cond delay="12500"/>
                            </p:stCondLst>
                            <p:childTnLst>
                              <p:par>
                                <p:cTn id="317" presetID="16" presetClass="entr" presetSubtype="2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6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319" dur="500"/>
                                        <p:tgtEl>
                                          <p:spTgt spid="12768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20" fill="hold">
                            <p:stCondLst>
                              <p:cond delay="13000"/>
                            </p:stCondLst>
                            <p:childTnLst>
                              <p:par>
                                <p:cTn id="321" presetID="16" presetClass="exit" presetSubtype="2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Horizontal)">
                                      <p:cBhvr>
                                        <p:cTn id="322" dur="500"/>
                                        <p:tgtEl>
                                          <p:spTgt spid="12768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76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4" fill="hold">
                            <p:stCondLst>
                              <p:cond delay="13500"/>
                            </p:stCondLst>
                            <p:childTnLst>
                              <p:par>
                                <p:cTn id="325" presetID="16" presetClass="entr" presetSubtype="2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6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327" dur="500"/>
                                        <p:tgtEl>
                                          <p:spTgt spid="12768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28" fill="hold">
                            <p:stCondLst>
                              <p:cond delay="14000"/>
                            </p:stCondLst>
                            <p:childTnLst>
                              <p:par>
                                <p:cTn id="329" presetID="16" presetClass="exit" presetSubtype="2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Horizontal)">
                                      <p:cBhvr>
                                        <p:cTn id="330" dur="500"/>
                                        <p:tgtEl>
                                          <p:spTgt spid="12768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76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2" fill="hold">
                            <p:stCondLst>
                              <p:cond delay="14500"/>
                            </p:stCondLst>
                            <p:childTnLst>
                              <p:par>
                                <p:cTn id="333" presetID="16" presetClass="entr" presetSubtype="2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6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335" dur="500"/>
                                        <p:tgtEl>
                                          <p:spTgt spid="12768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36" fill="hold">
                            <p:stCondLst>
                              <p:cond delay="15000"/>
                            </p:stCondLst>
                            <p:childTnLst>
                              <p:par>
                                <p:cTn id="337" presetID="16" presetClass="exit" presetSubtype="2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Horizontal)">
                                      <p:cBhvr>
                                        <p:cTn id="338" dur="500"/>
                                        <p:tgtEl>
                                          <p:spTgt spid="12768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76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0" fill="hold">
                            <p:stCondLst>
                              <p:cond delay="15500"/>
                            </p:stCondLst>
                            <p:childTnLst>
                              <p:par>
                                <p:cTn id="341" presetID="16" presetClass="entr" presetSubtype="2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6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343" dur="500"/>
                                        <p:tgtEl>
                                          <p:spTgt spid="12768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44" fill="hold">
                            <p:stCondLst>
                              <p:cond delay="16000"/>
                            </p:stCondLst>
                            <p:childTnLst>
                              <p:par>
                                <p:cTn id="345" presetID="16" presetClass="exit" presetSubtype="2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Horizontal)">
                                      <p:cBhvr>
                                        <p:cTn id="346" dur="500"/>
                                        <p:tgtEl>
                                          <p:spTgt spid="12768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76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8" fill="hold">
                            <p:stCondLst>
                              <p:cond delay="16500"/>
                            </p:stCondLst>
                            <p:childTnLst>
                              <p:par>
                                <p:cTn id="349" presetID="16" presetClass="entr" presetSubtype="2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6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351" dur="500"/>
                                        <p:tgtEl>
                                          <p:spTgt spid="12768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52" fill="hold">
                            <p:stCondLst>
                              <p:cond delay="17000"/>
                            </p:stCondLst>
                            <p:childTnLst>
                              <p:par>
                                <p:cTn id="353" presetID="16" presetClass="exit" presetSubtype="2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Horizontal)">
                                      <p:cBhvr>
                                        <p:cTn id="354" dur="500"/>
                                        <p:tgtEl>
                                          <p:spTgt spid="12768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76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6" fill="hold">
                            <p:stCondLst>
                              <p:cond delay="17500"/>
                            </p:stCondLst>
                            <p:childTnLst>
                              <p:par>
                                <p:cTn id="357" presetID="16" presetClass="entr" presetSubtype="2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6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359" dur="500"/>
                                        <p:tgtEl>
                                          <p:spTgt spid="12768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60" fill="hold">
                            <p:stCondLst>
                              <p:cond delay="18000"/>
                            </p:stCondLst>
                            <p:childTnLst>
                              <p:par>
                                <p:cTn id="361" presetID="16" presetClass="exit" presetSubtype="2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Horizontal)">
                                      <p:cBhvr>
                                        <p:cTn id="362" dur="500"/>
                                        <p:tgtEl>
                                          <p:spTgt spid="12768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76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4" fill="hold">
                            <p:stCondLst>
                              <p:cond delay="18500"/>
                            </p:stCondLst>
                            <p:childTnLst>
                              <p:par>
                                <p:cTn id="365" presetID="16" presetClass="entr" presetSubtype="2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6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367" dur="500"/>
                                        <p:tgtEl>
                                          <p:spTgt spid="12768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68" fill="hold">
                            <p:stCondLst>
                              <p:cond delay="19000"/>
                            </p:stCondLst>
                            <p:childTnLst>
                              <p:par>
                                <p:cTn id="369" presetID="16" presetClass="exit" presetSubtype="2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Horizontal)">
                                      <p:cBhvr>
                                        <p:cTn id="370" dur="500"/>
                                        <p:tgtEl>
                                          <p:spTgt spid="12768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76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2" fill="hold">
                            <p:stCondLst>
                              <p:cond delay="19500"/>
                            </p:stCondLst>
                            <p:childTnLst>
                              <p:par>
                                <p:cTn id="373" presetID="16" presetClass="entr" presetSubtype="2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7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375" dur="500"/>
                                        <p:tgtEl>
                                          <p:spTgt spid="12770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76" fill="hold">
                            <p:stCondLst>
                              <p:cond delay="20000"/>
                            </p:stCondLst>
                            <p:childTnLst>
                              <p:par>
                                <p:cTn id="377" presetID="16" presetClass="exit" presetSubtype="2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Horizontal)">
                                      <p:cBhvr>
                                        <p:cTn id="378" dur="500"/>
                                        <p:tgtEl>
                                          <p:spTgt spid="12770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77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80" fill="hold">
                            <p:stCondLst>
                              <p:cond delay="20500"/>
                            </p:stCondLst>
                            <p:childTnLst>
                              <p:par>
                                <p:cTn id="381" presetID="16" presetClass="entr" presetSubtype="2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6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383" dur="500"/>
                                        <p:tgtEl>
                                          <p:spTgt spid="12769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84" fill="hold">
                            <p:stCondLst>
                              <p:cond delay="21000"/>
                            </p:stCondLst>
                            <p:childTnLst>
                              <p:par>
                                <p:cTn id="385" presetID="16" presetClass="exit" presetSubtype="2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Horizontal)">
                                      <p:cBhvr>
                                        <p:cTn id="386" dur="500"/>
                                        <p:tgtEl>
                                          <p:spTgt spid="12769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76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88" fill="hold">
                            <p:stCondLst>
                              <p:cond delay="21500"/>
                            </p:stCondLst>
                            <p:childTnLst>
                              <p:par>
                                <p:cTn id="389" presetID="16" presetClass="entr" presetSubtype="2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6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391" dur="500"/>
                                        <p:tgtEl>
                                          <p:spTgt spid="12769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92" fill="hold">
                            <p:stCondLst>
                              <p:cond delay="22000"/>
                            </p:stCondLst>
                            <p:childTnLst>
                              <p:par>
                                <p:cTn id="393" presetID="16" presetClass="exit" presetSubtype="2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Horizontal)">
                                      <p:cBhvr>
                                        <p:cTn id="394" dur="500"/>
                                        <p:tgtEl>
                                          <p:spTgt spid="12769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76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96" fill="hold">
                            <p:stCondLst>
                              <p:cond delay="22500"/>
                            </p:stCondLst>
                            <p:childTnLst>
                              <p:par>
                                <p:cTn id="397" presetID="16" presetClass="entr" presetSubtype="2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6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399" dur="500"/>
                                        <p:tgtEl>
                                          <p:spTgt spid="12769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00" fill="hold">
                            <p:stCondLst>
                              <p:cond delay="23000"/>
                            </p:stCondLst>
                            <p:childTnLst>
                              <p:par>
                                <p:cTn id="401" presetID="16" presetClass="exit" presetSubtype="2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Horizontal)">
                                      <p:cBhvr>
                                        <p:cTn id="402" dur="500"/>
                                        <p:tgtEl>
                                          <p:spTgt spid="12769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76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04" fill="hold">
                            <p:stCondLst>
                              <p:cond delay="23500"/>
                            </p:stCondLst>
                            <p:childTnLst>
                              <p:par>
                                <p:cTn id="405" presetID="16" presetClass="entr" presetSubtype="2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6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407" dur="500"/>
                                        <p:tgtEl>
                                          <p:spTgt spid="12769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08" fill="hold">
                            <p:stCondLst>
                              <p:cond delay="24000"/>
                            </p:stCondLst>
                            <p:childTnLst>
                              <p:par>
                                <p:cTn id="409" presetID="16" presetClass="exit" presetSubtype="2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Horizontal)">
                                      <p:cBhvr>
                                        <p:cTn id="410" dur="500"/>
                                        <p:tgtEl>
                                          <p:spTgt spid="12769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76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12" fill="hold">
                            <p:stCondLst>
                              <p:cond delay="24500"/>
                            </p:stCondLst>
                            <p:childTnLst>
                              <p:par>
                                <p:cTn id="413" presetID="16" presetClass="entr" presetSubtype="2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6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415" dur="500"/>
                                        <p:tgtEl>
                                          <p:spTgt spid="12769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16" fill="hold">
                            <p:stCondLst>
                              <p:cond delay="25000"/>
                            </p:stCondLst>
                            <p:childTnLst>
                              <p:par>
                                <p:cTn id="417" presetID="16" presetClass="exit" presetSubtype="2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Horizontal)">
                                      <p:cBhvr>
                                        <p:cTn id="418" dur="500"/>
                                        <p:tgtEl>
                                          <p:spTgt spid="12769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76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20" fill="hold">
                            <p:stCondLst>
                              <p:cond delay="25500"/>
                            </p:stCondLst>
                            <p:childTnLst>
                              <p:par>
                                <p:cTn id="421" presetID="16" presetClass="entr" presetSubtype="2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6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423" dur="500"/>
                                        <p:tgtEl>
                                          <p:spTgt spid="12769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24" fill="hold">
                            <p:stCondLst>
                              <p:cond delay="26000"/>
                            </p:stCondLst>
                            <p:childTnLst>
                              <p:par>
                                <p:cTn id="425" presetID="16" presetClass="exit" presetSubtype="2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Horizontal)">
                                      <p:cBhvr>
                                        <p:cTn id="426" dur="500"/>
                                        <p:tgtEl>
                                          <p:spTgt spid="12769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76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28" fill="hold">
                            <p:stCondLst>
                              <p:cond delay="26500"/>
                            </p:stCondLst>
                            <p:childTnLst>
                              <p:par>
                                <p:cTn id="429" presetID="16" presetClass="entr" presetSubtype="2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6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431" dur="500"/>
                                        <p:tgtEl>
                                          <p:spTgt spid="12769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32" fill="hold">
                            <p:stCondLst>
                              <p:cond delay="27000"/>
                            </p:stCondLst>
                            <p:childTnLst>
                              <p:par>
                                <p:cTn id="433" presetID="16" presetClass="exit" presetSubtype="2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Horizontal)">
                                      <p:cBhvr>
                                        <p:cTn id="434" dur="500"/>
                                        <p:tgtEl>
                                          <p:spTgt spid="12769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76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36" fill="hold">
                            <p:stCondLst>
                              <p:cond delay="27500"/>
                            </p:stCondLst>
                            <p:childTnLst>
                              <p:par>
                                <p:cTn id="437" presetID="16" presetClass="entr" presetSubtype="2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7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439" dur="500"/>
                                        <p:tgtEl>
                                          <p:spTgt spid="12770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40" fill="hold">
                            <p:stCondLst>
                              <p:cond delay="28000"/>
                            </p:stCondLst>
                            <p:childTnLst>
                              <p:par>
                                <p:cTn id="441" presetID="16" presetClass="exit" presetSubtype="2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Horizontal)">
                                      <p:cBhvr>
                                        <p:cTn id="442" dur="500"/>
                                        <p:tgtEl>
                                          <p:spTgt spid="12770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77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44" fill="hold">
                            <p:stCondLst>
                              <p:cond delay="28500"/>
                            </p:stCondLst>
                            <p:childTnLst>
                              <p:par>
                                <p:cTn id="445" presetID="16" presetClass="entr" presetSubtype="2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7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447" dur="500"/>
                                        <p:tgtEl>
                                          <p:spTgt spid="12770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48" fill="hold">
                            <p:stCondLst>
                              <p:cond delay="29000"/>
                            </p:stCondLst>
                            <p:childTnLst>
                              <p:par>
                                <p:cTn id="449" presetID="16" presetClass="exit" presetSubtype="2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Horizontal)">
                                      <p:cBhvr>
                                        <p:cTn id="450" dur="500"/>
                                        <p:tgtEl>
                                          <p:spTgt spid="12770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77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52" fill="hold">
                            <p:stCondLst>
                              <p:cond delay="29500"/>
                            </p:stCondLst>
                            <p:childTnLst>
                              <p:par>
                                <p:cTn id="453" presetID="16" presetClass="entr" presetSubtype="2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7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455" dur="500"/>
                                        <p:tgtEl>
                                          <p:spTgt spid="12770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7672"/>
                  </p:tgtEl>
                </p:cond>
              </p:nextCondLst>
            </p:seq>
          </p:childTnLst>
        </p:cTn>
      </p:par>
    </p:tnLst>
    <p:bldLst>
      <p:bldP spid="127652" grpId="0" animBg="1"/>
      <p:bldP spid="127653" grpId="0" animBg="1"/>
      <p:bldP spid="127653" grpId="1" animBg="1"/>
      <p:bldP spid="127654" grpId="0" animBg="1"/>
      <p:bldP spid="127654" grpId="1" animBg="1"/>
      <p:bldP spid="127655" grpId="0" animBg="1"/>
      <p:bldP spid="127655" grpId="1" animBg="1"/>
      <p:bldP spid="127656" grpId="0" animBg="1"/>
      <p:bldP spid="127656" grpId="1" animBg="1"/>
      <p:bldP spid="127657" grpId="0" animBg="1"/>
      <p:bldP spid="127657" grpId="1" animBg="1"/>
      <p:bldP spid="127658" grpId="0" animBg="1"/>
      <p:bldP spid="127658" grpId="1" animBg="1"/>
      <p:bldP spid="127659" grpId="0" animBg="1"/>
      <p:bldP spid="127659" grpId="1" animBg="1"/>
      <p:bldP spid="127660" grpId="0" animBg="1"/>
      <p:bldP spid="127660" grpId="1" animBg="1"/>
      <p:bldP spid="127661" grpId="0" animBg="1"/>
      <p:bldP spid="127661" grpId="1" animBg="1"/>
      <p:bldP spid="127673" grpId="0"/>
      <p:bldP spid="127673" grpId="1"/>
      <p:bldP spid="127674" grpId="0"/>
      <p:bldP spid="127674" grpId="1"/>
      <p:bldP spid="127675" grpId="0"/>
      <p:bldP spid="127675" grpId="1"/>
      <p:bldP spid="127676" grpId="0"/>
      <p:bldP spid="127676" grpId="1"/>
      <p:bldP spid="127677" grpId="0"/>
      <p:bldP spid="127677" grpId="1"/>
      <p:bldP spid="127678" grpId="0"/>
      <p:bldP spid="127678" grpId="1"/>
      <p:bldP spid="127679" grpId="0"/>
      <p:bldP spid="127679" grpId="1"/>
      <p:bldP spid="127680" grpId="0"/>
      <p:bldP spid="127680" grpId="1"/>
      <p:bldP spid="127681" grpId="0"/>
      <p:bldP spid="127681" grpId="1"/>
      <p:bldP spid="127682" grpId="0"/>
      <p:bldP spid="127682" grpId="1"/>
      <p:bldP spid="127683" grpId="0"/>
      <p:bldP spid="127683" grpId="1"/>
      <p:bldP spid="127684" grpId="0"/>
      <p:bldP spid="127684" grpId="1"/>
      <p:bldP spid="127685" grpId="0"/>
      <p:bldP spid="127685" grpId="1"/>
      <p:bldP spid="127686" grpId="0"/>
      <p:bldP spid="127686" grpId="1"/>
      <p:bldP spid="127687" grpId="0"/>
      <p:bldP spid="127687" grpId="1"/>
      <p:bldP spid="127688" grpId="0"/>
      <p:bldP spid="127688" grpId="1"/>
      <p:bldP spid="127689" grpId="0"/>
      <p:bldP spid="127689" grpId="1"/>
      <p:bldP spid="127690" grpId="0"/>
      <p:bldP spid="127690" grpId="1"/>
      <p:bldP spid="127691" grpId="0"/>
      <p:bldP spid="127691" grpId="1"/>
      <p:bldP spid="127692" grpId="0"/>
      <p:bldP spid="127692" grpId="1"/>
      <p:bldP spid="127693" grpId="0"/>
      <p:bldP spid="127693" grpId="1"/>
      <p:bldP spid="127694" grpId="0"/>
      <p:bldP spid="127694" grpId="1"/>
      <p:bldP spid="127695" grpId="0"/>
      <p:bldP spid="127695" grpId="1"/>
      <p:bldP spid="127696" grpId="0"/>
      <p:bldP spid="127696" grpId="1"/>
      <p:bldP spid="127697" grpId="0"/>
      <p:bldP spid="127697" grpId="1"/>
      <p:bldP spid="127698" grpId="0"/>
      <p:bldP spid="127698" grpId="1"/>
      <p:bldP spid="127699" grpId="0"/>
      <p:bldP spid="127699" grpId="1"/>
      <p:bldP spid="127700" grpId="0"/>
      <p:bldP spid="127700" grpId="1"/>
      <p:bldP spid="127701" grpId="0"/>
      <p:bldP spid="127702" grpId="0"/>
      <p:bldP spid="127702" grpId="1"/>
      <p:bldP spid="127703" grpId="0"/>
      <p:bldP spid="127703" grpId="1"/>
      <p:bldP spid="127721" grpId="0" animBg="1"/>
      <p:bldP spid="127722" grpId="0" animBg="1"/>
      <p:bldP spid="127723" grpId="0" animBg="1"/>
      <p:bldP spid="127724" grpId="0" animBg="1"/>
      <p:bldP spid="127725" grpId="0" animBg="1"/>
      <p:bldP spid="127726" grpId="0" animBg="1"/>
      <p:bldP spid="127727" grpId="0" animBg="1"/>
      <p:bldP spid="127728" grpId="0" animBg="1"/>
      <p:bldP spid="127729" grpId="0" animBg="1"/>
      <p:bldP spid="127730" grpId="0" animBg="1"/>
      <p:bldP spid="12774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51" name="Oval 3"/>
          <p:cNvSpPr>
            <a:spLocks noChangeArrowheads="1"/>
          </p:cNvSpPr>
          <p:nvPr/>
        </p:nvSpPr>
        <p:spPr bwMode="auto">
          <a:xfrm>
            <a:off x="107950" y="2636838"/>
            <a:ext cx="503238" cy="46831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>
                <a:solidFill>
                  <a:srgbClr val="0000FF"/>
                </a:solidFill>
              </a:rPr>
              <a:t>S</a:t>
            </a:r>
          </a:p>
        </p:txBody>
      </p:sp>
      <p:sp>
        <p:nvSpPr>
          <p:cNvPr id="130054" name="AutoShape 6"/>
          <p:cNvSpPr>
            <a:spLocks noChangeArrowheads="1"/>
          </p:cNvSpPr>
          <p:nvPr/>
        </p:nvSpPr>
        <p:spPr bwMode="gray">
          <a:xfrm>
            <a:off x="1122363" y="1068388"/>
            <a:ext cx="2087562" cy="488950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rgbClr val="F8F8F8"/>
              </a:gs>
              <a:gs pos="100000">
                <a:srgbClr val="F8F8F8">
                  <a:gamma/>
                  <a:shade val="76471"/>
                  <a:invGamma/>
                </a:srgbClr>
              </a:gs>
            </a:gsLst>
            <a:lin ang="5400000" scaled="1"/>
          </a:gradFill>
          <a:ln w="19050">
            <a:solidFill>
              <a:srgbClr val="C0C0C0"/>
            </a:solidFill>
            <a:round/>
            <a:headEnd/>
            <a:tailEnd/>
          </a:ln>
          <a:effectLst>
            <a:outerShdw dist="53882" dir="2700000" algn="ctr" rotWithShape="0">
              <a:srgbClr val="292929">
                <a:alpha val="50000"/>
              </a:srgbClr>
            </a:outerShdw>
          </a:effectLst>
        </p:spPr>
        <p:txBody>
          <a:bodyPr wrap="none" anchor="ctr"/>
          <a:lstStyle/>
          <a:p>
            <a:endParaRPr lang="en-US">
              <a:solidFill>
                <a:srgbClr val="0000FF"/>
              </a:solidFill>
            </a:endParaRPr>
          </a:p>
        </p:txBody>
      </p:sp>
      <p:sp>
        <p:nvSpPr>
          <p:cNvPr id="130055" name="Oval 7"/>
          <p:cNvSpPr>
            <a:spLocks noChangeArrowheads="1"/>
          </p:cNvSpPr>
          <p:nvPr/>
        </p:nvSpPr>
        <p:spPr bwMode="gray">
          <a:xfrm>
            <a:off x="1050925" y="1282700"/>
            <a:ext cx="228600" cy="228600"/>
          </a:xfrm>
          <a:prstGeom prst="ellipse">
            <a:avLst/>
          </a:prstGeom>
          <a:gradFill rotWithShape="1">
            <a:gsLst>
              <a:gs pos="0">
                <a:schemeClr val="accent2"/>
              </a:gs>
              <a:gs pos="100000">
                <a:schemeClr val="accent2">
                  <a:gamma/>
                  <a:shade val="66667"/>
                  <a:invGamma/>
                </a:schemeClr>
              </a:gs>
            </a:gsLst>
            <a:path path="shape">
              <a:fillToRect l="50000" t="50000" r="50000" b="50000"/>
            </a:path>
          </a:gradFill>
          <a:ln w="19050">
            <a:solidFill>
              <a:srgbClr val="FFFFFF"/>
            </a:solidFill>
            <a:round/>
            <a:headEnd/>
            <a:tailEnd/>
          </a:ln>
          <a:effectLst>
            <a:outerShdw dist="63500" dir="2212194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endParaRPr lang="en-US">
              <a:solidFill>
                <a:srgbClr val="0000FF"/>
              </a:solidFill>
            </a:endParaRPr>
          </a:p>
        </p:txBody>
      </p:sp>
      <p:sp>
        <p:nvSpPr>
          <p:cNvPr id="130056" name="Rectangle 8"/>
          <p:cNvSpPr>
            <a:spLocks noChangeArrowheads="1"/>
          </p:cNvSpPr>
          <p:nvPr/>
        </p:nvSpPr>
        <p:spPr bwMode="auto">
          <a:xfrm>
            <a:off x="1258888" y="1127125"/>
            <a:ext cx="193357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en-US">
                <a:solidFill>
                  <a:srgbClr val="0000FF"/>
                </a:solidFill>
                <a:latin typeface="Tahoma" pitchFamily="34" charset="0"/>
              </a:rPr>
              <a:t>Kiểm tra bài cũ : </a:t>
            </a:r>
          </a:p>
        </p:txBody>
      </p:sp>
      <p:sp>
        <p:nvSpPr>
          <p:cNvPr id="130057" name="Rectangle 9"/>
          <p:cNvSpPr>
            <a:spLocks noChangeArrowheads="1"/>
          </p:cNvSpPr>
          <p:nvPr/>
        </p:nvSpPr>
        <p:spPr bwMode="auto">
          <a:xfrm>
            <a:off x="395288" y="4868863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endParaRPr lang="en-US">
              <a:solidFill>
                <a:srgbClr val="0000FF"/>
              </a:solidFill>
              <a:latin typeface="Tahoma" pitchFamily="34" charset="0"/>
            </a:endParaRPr>
          </a:p>
        </p:txBody>
      </p:sp>
      <p:sp>
        <p:nvSpPr>
          <p:cNvPr id="130060" name="Rectangle 12"/>
          <p:cNvSpPr>
            <a:spLocks noChangeArrowheads="1"/>
          </p:cNvSpPr>
          <p:nvPr/>
        </p:nvSpPr>
        <p:spPr bwMode="auto">
          <a:xfrm>
            <a:off x="611188" y="1916113"/>
            <a:ext cx="8280400" cy="3046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2400">
                <a:solidFill>
                  <a:srgbClr val="0000FF"/>
                </a:solidFill>
                <a:latin typeface="Tahoma" pitchFamily="34" charset="0"/>
                <a:cs typeface="Arial" pitchFamily="34" charset="0"/>
              </a:rPr>
              <a:t>II/Chọn Đúng hoặc Sai cho các nội dung sau:</a:t>
            </a:r>
          </a:p>
          <a:p>
            <a:endParaRPr lang="en-US" sz="2400">
              <a:solidFill>
                <a:srgbClr val="0000FF"/>
              </a:solidFill>
              <a:latin typeface="Tahoma" pitchFamily="34" charset="0"/>
              <a:cs typeface="Arial" pitchFamily="34" charset="0"/>
            </a:endParaRPr>
          </a:p>
          <a:p>
            <a:r>
              <a:rPr lang="en-US" sz="2400">
                <a:solidFill>
                  <a:srgbClr val="0000FF"/>
                </a:solidFill>
                <a:latin typeface="Tahoma" pitchFamily="34" charset="0"/>
                <a:cs typeface="Arial" pitchFamily="34" charset="0"/>
              </a:rPr>
              <a:t>A. Khoảng 3/4 dân cư nước ta sống ở thành thị và làm các nghề không phải là nông nghiệp.</a:t>
            </a:r>
          </a:p>
          <a:p>
            <a:endParaRPr lang="en-US" sz="2400">
              <a:solidFill>
                <a:srgbClr val="0000FF"/>
              </a:solidFill>
              <a:latin typeface="Tahoma" pitchFamily="34" charset="0"/>
              <a:cs typeface="Arial" pitchFamily="34" charset="0"/>
            </a:endParaRPr>
          </a:p>
          <a:p>
            <a:r>
              <a:rPr lang="en-US" sz="2400">
                <a:solidFill>
                  <a:srgbClr val="0000FF"/>
                </a:solidFill>
                <a:latin typeface="Tahoma" pitchFamily="34" charset="0"/>
                <a:cs typeface="Arial" pitchFamily="34" charset="0"/>
              </a:rPr>
              <a:t>B. Khoảng 3/4 dân cư nước ta sống ở nông thôn và làm  nghề nông. </a:t>
            </a:r>
          </a:p>
          <a:p>
            <a:endParaRPr lang="en-US" sz="2400">
              <a:solidFill>
                <a:srgbClr val="0000FF"/>
              </a:solidFill>
              <a:latin typeface="Tahoma" pitchFamily="34" charset="0"/>
              <a:cs typeface="Arial" pitchFamily="34" charset="0"/>
            </a:endParaRPr>
          </a:p>
        </p:txBody>
      </p:sp>
      <p:sp>
        <p:nvSpPr>
          <p:cNvPr id="130061" name="Oval 13"/>
          <p:cNvSpPr>
            <a:spLocks noChangeArrowheads="1"/>
          </p:cNvSpPr>
          <p:nvPr/>
        </p:nvSpPr>
        <p:spPr bwMode="auto">
          <a:xfrm>
            <a:off x="107950" y="3760788"/>
            <a:ext cx="503238" cy="46831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>
                <a:solidFill>
                  <a:srgbClr val="0000FF"/>
                </a:solidFill>
              </a:rPr>
              <a:t>Đ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30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300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0051" grpId="0" animBg="1"/>
      <p:bldP spid="13006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1074" name="Picture 2" descr="250px-Koeh-23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971800" y="2514600"/>
            <a:ext cx="3429000" cy="3124200"/>
          </a:xfrm>
          <a:prstGeom prst="rect">
            <a:avLst/>
          </a:prstGeom>
          <a:noFill/>
          <a:ln w="9525">
            <a:solidFill>
              <a:schemeClr val="accent2"/>
            </a:solidFill>
            <a:miter lim="800000"/>
            <a:headEnd/>
            <a:tailEnd/>
          </a:ln>
        </p:spPr>
      </p:pic>
      <p:pic>
        <p:nvPicPr>
          <p:cNvPr id="131075" name="Picture 3" descr="ory_sat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19400" y="2362200"/>
            <a:ext cx="3581400" cy="3124200"/>
          </a:xfrm>
          <a:prstGeom prst="rect">
            <a:avLst/>
          </a:prstGeom>
          <a:noFill/>
          <a:ln w="9525">
            <a:solidFill>
              <a:schemeClr val="accent2"/>
            </a:solidFill>
            <a:miter lim="800000"/>
            <a:headEnd/>
            <a:tailEnd/>
          </a:ln>
        </p:spPr>
      </p:pic>
      <p:pic>
        <p:nvPicPr>
          <p:cNvPr id="131076" name="Picture 4" descr="images745973_CayLua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819400" y="2508250"/>
            <a:ext cx="3581400" cy="2520950"/>
          </a:xfrm>
          <a:prstGeom prst="rect">
            <a:avLst/>
          </a:prstGeom>
          <a:noFill/>
          <a:ln w="9525">
            <a:solidFill>
              <a:schemeClr val="accent2"/>
            </a:solidFill>
            <a:miter lim="800000"/>
            <a:headEnd/>
            <a:tailEnd/>
          </a:ln>
        </p:spPr>
      </p:pic>
      <p:pic>
        <p:nvPicPr>
          <p:cNvPr id="131077" name="Picture 5" descr="1152583936lua-chin-vang-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667000" y="2514600"/>
            <a:ext cx="3581400" cy="2514600"/>
          </a:xfrm>
          <a:prstGeom prst="rect">
            <a:avLst/>
          </a:prstGeom>
          <a:noFill/>
          <a:ln w="9525">
            <a:solidFill>
              <a:schemeClr val="accent2"/>
            </a:solidFill>
            <a:miter lim="800000"/>
            <a:headEnd/>
            <a:tailEnd/>
          </a:ln>
        </p:spPr>
      </p:pic>
      <p:sp>
        <p:nvSpPr>
          <p:cNvPr id="131078" name="Text Box 6"/>
          <p:cNvSpPr txBox="1">
            <a:spLocks noChangeArrowheads="1"/>
          </p:cNvSpPr>
          <p:nvPr/>
        </p:nvSpPr>
        <p:spPr bwMode="auto">
          <a:xfrm>
            <a:off x="3962400" y="1371600"/>
            <a:ext cx="1143000" cy="2530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>
                <a:solidFill>
                  <a:srgbClr val="FF3300"/>
                </a:solidFill>
                <a:latin typeface="Times New Roman" pitchFamily="18" charset="0"/>
                <a:cs typeface="Arial" pitchFamily="34" charset="0"/>
              </a:rPr>
              <a:t> MỘT SỐ HINH ẢNH VỀ NÔNG NGHIỆP VIỆT NAM</a:t>
            </a:r>
          </a:p>
        </p:txBody>
      </p:sp>
      <p:sp>
        <p:nvSpPr>
          <p:cNvPr id="131079" name="WordArt 7"/>
          <p:cNvSpPr>
            <a:spLocks noChangeArrowheads="1" noChangeShapeType="1" noTextEdit="1"/>
          </p:cNvSpPr>
          <p:nvPr/>
        </p:nvSpPr>
        <p:spPr bwMode="auto">
          <a:xfrm>
            <a:off x="4114800" y="4343400"/>
            <a:ext cx="914400" cy="381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Cây lúa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31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0" dur="500"/>
                                        <p:tgtEl>
                                          <p:spTgt spid="131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1.11111E-6 L -0.30643 -0.2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13107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3" y="-100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5" dur="500"/>
                                        <p:tgtEl>
                                          <p:spTgt spid="131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4584 0.01111 L 0.27031 -0.17222 " pathEditMode="relative" rAng="0" ptsTypes="AA">
                                      <p:cBhvr>
                                        <p:cTn id="17" dur="2000" fill="hold"/>
                                        <p:tgtEl>
                                          <p:spTgt spid="13107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8" y="-92"/>
                                    </p:animMotion>
                                  </p:childTnLst>
                                </p:cTn>
                              </p:par>
                              <p:par>
                                <p:cTn id="18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0" dur="500"/>
                                        <p:tgtEl>
                                          <p:spTgt spid="1310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5113E-6 -7.40741E-7 L -0.27321 0.2669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13107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7" y="133"/>
                                    </p:animMotion>
                                  </p:childTnLst>
                                </p:cTn>
                              </p:par>
                              <p:par>
                                <p:cTn id="23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5" dur="500"/>
                                        <p:tgtEl>
                                          <p:spTgt spid="131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51515E-6 -4.81481E-6 L 0.27705 0.27269 " pathEditMode="relative" rAng="0" ptsTypes="AA">
                                      <p:cBhvr>
                                        <p:cTn id="27" dur="2000" fill="hold"/>
                                        <p:tgtEl>
                                          <p:spTgt spid="13107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9" y="13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2" dur="2000"/>
                                        <p:tgtEl>
                                          <p:spTgt spid="1310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1078" grpId="0"/>
      <p:bldP spid="13107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98" name="Text Box 2"/>
          <p:cNvSpPr txBox="1">
            <a:spLocks noChangeArrowheads="1"/>
          </p:cNvSpPr>
          <p:nvPr/>
        </p:nvSpPr>
        <p:spPr bwMode="auto">
          <a:xfrm>
            <a:off x="3651250" y="3276600"/>
            <a:ext cx="3033713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>
                <a:solidFill>
                  <a:srgbClr val="006600"/>
                </a:solidFill>
                <a:latin typeface=".VnArial NarrowH" pitchFamily="34" charset="0"/>
                <a:cs typeface="Arial" pitchFamily="34" charset="0"/>
              </a:rPr>
              <a:t>C¸nh ®ång LóA</a:t>
            </a:r>
          </a:p>
        </p:txBody>
      </p:sp>
      <p:pic>
        <p:nvPicPr>
          <p:cNvPr id="132099" name="Picture 3" descr="images99134_canhdonglua27080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660650" y="2301875"/>
            <a:ext cx="4114800" cy="2651125"/>
          </a:xfrm>
          <a:prstGeom prst="rect">
            <a:avLst/>
          </a:prstGeom>
          <a:noFill/>
          <a:ln w="9525">
            <a:solidFill>
              <a:schemeClr val="accent2"/>
            </a:solidFill>
            <a:miter lim="800000"/>
            <a:headEnd/>
            <a:tailEnd/>
          </a:ln>
        </p:spPr>
      </p:pic>
      <p:pic>
        <p:nvPicPr>
          <p:cNvPr id="132100" name="Picture 4" descr="images273365_cantho2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667000" y="2311400"/>
            <a:ext cx="4121150" cy="2641600"/>
          </a:xfrm>
          <a:prstGeom prst="rect">
            <a:avLst/>
          </a:prstGeom>
          <a:noFill/>
          <a:ln w="9525">
            <a:solidFill>
              <a:schemeClr val="accent2"/>
            </a:solidFill>
            <a:miter lim="800000"/>
            <a:headEnd/>
            <a:tailEnd/>
          </a:ln>
        </p:spPr>
      </p:pic>
      <p:pic>
        <p:nvPicPr>
          <p:cNvPr id="132101" name="Picture 5" descr="cay%20Lua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965450" y="1905000"/>
            <a:ext cx="3630613" cy="2832100"/>
          </a:xfrm>
          <a:prstGeom prst="rect">
            <a:avLst/>
          </a:prstGeom>
          <a:noFill/>
          <a:ln w="9525">
            <a:solidFill>
              <a:schemeClr val="accent2"/>
            </a:solidFill>
            <a:miter lim="800000"/>
            <a:headEnd/>
            <a:tailEnd/>
          </a:ln>
        </p:spPr>
      </p:pic>
      <p:pic>
        <p:nvPicPr>
          <p:cNvPr id="132102" name="Picture 6" descr="non-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965450" y="1905000"/>
            <a:ext cx="3567113" cy="2825750"/>
          </a:xfrm>
          <a:prstGeom prst="rect">
            <a:avLst/>
          </a:prstGeom>
          <a:noFill/>
          <a:ln w="9525">
            <a:solidFill>
              <a:schemeClr val="accent2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32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6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14494E-7 -4.07407E-6 L -0.2591 -0.25787 " pathEditMode="relative" rAng="0" ptsTypes="AA">
                                      <p:cBhvr>
                                        <p:cTn id="9" dur="2000" fill="hold"/>
                                        <p:tgtEl>
                                          <p:spTgt spid="13209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0" y="-129"/>
                                    </p:animMotion>
                                  </p:childTnLst>
                                </p:cTn>
                              </p:par>
                              <p:par>
                                <p:cTn id="10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32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6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81E-7 1.85185E-6 L 0.2328 -0.25602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13210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6" y="-128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132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49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52974E-7 2.96296E-6 L -0.29614 0.27152 " pathEditMode="relative" rAng="0" ptsTypes="AA">
                                      <p:cBhvr>
                                        <p:cTn id="19" dur="2000" fill="hold"/>
                                        <p:tgtEl>
                                          <p:spTgt spid="13210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8" y="136"/>
                                    </p:animMotion>
                                  </p:childTnLst>
                                </p:cTn>
                              </p:par>
                              <p:par>
                                <p:cTn id="20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132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49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85346E-6 1.85185E-6 L 0.25926 0.28102 " pathEditMode="relative" rAng="0" ptsTypes="AA">
                                      <p:cBhvr>
                                        <p:cTn id="24" dur="2000" fill="hold"/>
                                        <p:tgtEl>
                                          <p:spTgt spid="13210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0" y="14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132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209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7218" name="Picture 2" descr="gatrong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" y="593725"/>
            <a:ext cx="1949450" cy="2524125"/>
          </a:xfrm>
          <a:prstGeom prst="rect">
            <a:avLst/>
          </a:prstGeom>
          <a:noFill/>
          <a:ln w="28575">
            <a:solidFill>
              <a:srgbClr val="000099"/>
            </a:solidFill>
            <a:miter lim="800000"/>
            <a:headEnd/>
            <a:tailEnd/>
          </a:ln>
        </p:spPr>
      </p:pic>
      <p:pic>
        <p:nvPicPr>
          <p:cNvPr id="137219" name="Picture 3" descr="Vit_bk_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495550" y="604838"/>
            <a:ext cx="3276600" cy="2500312"/>
          </a:xfrm>
          <a:prstGeom prst="rect">
            <a:avLst/>
          </a:prstGeom>
          <a:noFill/>
          <a:ln w="28575">
            <a:solidFill>
              <a:srgbClr val="000099"/>
            </a:solidFill>
            <a:miter lim="800000"/>
            <a:headEnd/>
            <a:tailEnd/>
          </a:ln>
        </p:spPr>
      </p:pic>
      <p:pic>
        <p:nvPicPr>
          <p:cNvPr id="137220" name="Picture 4" descr="1152603783lon-con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589713" y="3638550"/>
            <a:ext cx="2438400" cy="2625725"/>
          </a:xfrm>
          <a:prstGeom prst="rect">
            <a:avLst/>
          </a:prstGeom>
          <a:noFill/>
          <a:ln w="28575">
            <a:solidFill>
              <a:srgbClr val="000099"/>
            </a:solidFill>
            <a:miter lim="800000"/>
            <a:headEnd/>
            <a:tailEnd/>
          </a:ln>
        </p:spPr>
      </p:pic>
      <p:pic>
        <p:nvPicPr>
          <p:cNvPr id="137221" name="Picture 5" descr="240px-Water_buffalo_bathi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457575" y="3627438"/>
            <a:ext cx="2825750" cy="2600325"/>
          </a:xfrm>
          <a:prstGeom prst="rect">
            <a:avLst/>
          </a:prstGeom>
          <a:noFill/>
          <a:ln w="28575">
            <a:solidFill>
              <a:srgbClr val="000099"/>
            </a:solidFill>
            <a:miter lim="800000"/>
            <a:headEnd/>
            <a:tailEnd/>
          </a:ln>
        </p:spPr>
      </p:pic>
      <p:pic>
        <p:nvPicPr>
          <p:cNvPr id="137222" name="Picture 6" descr="Photo_Download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122988" y="617538"/>
            <a:ext cx="2919412" cy="2493962"/>
          </a:xfrm>
          <a:prstGeom prst="rect">
            <a:avLst/>
          </a:prstGeom>
          <a:noFill/>
          <a:ln w="28575">
            <a:solidFill>
              <a:srgbClr val="000099"/>
            </a:solidFill>
            <a:miter lim="800000"/>
            <a:headEnd/>
            <a:tailEnd/>
          </a:ln>
        </p:spPr>
      </p:pic>
      <p:pic>
        <p:nvPicPr>
          <p:cNvPr id="137223" name="Picture 7" descr="web2001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192088" y="3629025"/>
            <a:ext cx="2868612" cy="2581275"/>
          </a:xfrm>
          <a:prstGeom prst="rect">
            <a:avLst/>
          </a:prstGeom>
          <a:noFill/>
          <a:ln w="28575">
            <a:solidFill>
              <a:srgbClr val="000099"/>
            </a:solidFill>
            <a:miter lim="800000"/>
            <a:headEnd/>
            <a:tailEnd/>
          </a:ln>
        </p:spPr>
      </p:pic>
      <p:sp>
        <p:nvSpPr>
          <p:cNvPr id="137224" name="Line 8"/>
          <p:cNvSpPr>
            <a:spLocks noChangeShapeType="1"/>
          </p:cNvSpPr>
          <p:nvPr/>
        </p:nvSpPr>
        <p:spPr bwMode="auto">
          <a:xfrm>
            <a:off x="0" y="3400425"/>
            <a:ext cx="9144000" cy="0"/>
          </a:xfrm>
          <a:prstGeom prst="line">
            <a:avLst/>
          </a:prstGeom>
          <a:noFill/>
          <a:ln w="63500" cmpd="dbl">
            <a:solidFill>
              <a:srgbClr val="990033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37225" name="Line 9"/>
          <p:cNvSpPr>
            <a:spLocks noChangeShapeType="1"/>
          </p:cNvSpPr>
          <p:nvPr/>
        </p:nvSpPr>
        <p:spPr bwMode="auto">
          <a:xfrm flipV="1">
            <a:off x="2333625" y="493713"/>
            <a:ext cx="0" cy="2881312"/>
          </a:xfrm>
          <a:prstGeom prst="line">
            <a:avLst/>
          </a:prstGeom>
          <a:noFill/>
          <a:ln w="63500" cmpd="dbl">
            <a:solidFill>
              <a:srgbClr val="990033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37226" name="Line 10"/>
          <p:cNvSpPr>
            <a:spLocks noChangeShapeType="1"/>
          </p:cNvSpPr>
          <p:nvPr/>
        </p:nvSpPr>
        <p:spPr bwMode="auto">
          <a:xfrm flipV="1">
            <a:off x="5932488" y="493713"/>
            <a:ext cx="0" cy="2881312"/>
          </a:xfrm>
          <a:prstGeom prst="line">
            <a:avLst/>
          </a:prstGeom>
          <a:noFill/>
          <a:ln w="63500" cmpd="dbl">
            <a:solidFill>
              <a:srgbClr val="990033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37227" name="Line 11"/>
          <p:cNvSpPr>
            <a:spLocks noChangeShapeType="1"/>
          </p:cNvSpPr>
          <p:nvPr/>
        </p:nvSpPr>
        <p:spPr bwMode="auto">
          <a:xfrm flipV="1">
            <a:off x="3270250" y="3417888"/>
            <a:ext cx="0" cy="2881312"/>
          </a:xfrm>
          <a:prstGeom prst="line">
            <a:avLst/>
          </a:prstGeom>
          <a:noFill/>
          <a:ln w="63500" cmpd="dbl">
            <a:solidFill>
              <a:srgbClr val="990033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37228" name="Line 12"/>
          <p:cNvSpPr>
            <a:spLocks noChangeShapeType="1"/>
          </p:cNvSpPr>
          <p:nvPr/>
        </p:nvSpPr>
        <p:spPr bwMode="auto">
          <a:xfrm flipV="1">
            <a:off x="6440488" y="3430588"/>
            <a:ext cx="0" cy="2881312"/>
          </a:xfrm>
          <a:prstGeom prst="line">
            <a:avLst/>
          </a:prstGeom>
          <a:noFill/>
          <a:ln w="63500" cmpd="dbl">
            <a:solidFill>
              <a:srgbClr val="990033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37229" name="Text Box 13"/>
          <p:cNvSpPr txBox="1">
            <a:spLocks noChangeArrowheads="1"/>
          </p:cNvSpPr>
          <p:nvPr/>
        </p:nvSpPr>
        <p:spPr bwMode="auto">
          <a:xfrm>
            <a:off x="3203575" y="692150"/>
            <a:ext cx="316865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 b="1">
                <a:latin typeface="Tahoma" pitchFamily="34" charset="0"/>
              </a:rPr>
              <a:t>ĐỊA LÝ :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2000"/>
                                        <p:tgtEl>
                                          <p:spTgt spid="137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2000"/>
                                        <p:tgtEl>
                                          <p:spTgt spid="137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2000"/>
                                        <p:tgtEl>
                                          <p:spTgt spid="1372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2000"/>
                                        <p:tgtEl>
                                          <p:spTgt spid="137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2000"/>
                                        <p:tgtEl>
                                          <p:spTgt spid="1372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2000"/>
                                        <p:tgtEl>
                                          <p:spTgt spid="1372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5" dur="3000"/>
                                        <p:tgtEl>
                                          <p:spTgt spid="137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8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28" dur="2000"/>
                                        <p:tgtEl>
                                          <p:spTgt spid="1372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1" dur="2000"/>
                                        <p:tgtEl>
                                          <p:spTgt spid="1372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8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34" dur="2000"/>
                                        <p:tgtEl>
                                          <p:spTgt spid="137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7" dur="2000"/>
                                        <p:tgtEl>
                                          <p:spTgt spid="1372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7224" grpId="0" animBg="1"/>
      <p:bldP spid="137225" grpId="0" animBg="1"/>
      <p:bldP spid="137226" grpId="0" animBg="1"/>
      <p:bldP spid="137227" grpId="0" animBg="1"/>
      <p:bldP spid="13722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30" name="Text Box 190"/>
          <p:cNvSpPr txBox="1">
            <a:spLocks noChangeArrowheads="1"/>
          </p:cNvSpPr>
          <p:nvPr/>
        </p:nvSpPr>
        <p:spPr bwMode="auto">
          <a:xfrm>
            <a:off x="3203575" y="692150"/>
            <a:ext cx="316865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 b="1">
                <a:latin typeface="Tahoma" pitchFamily="34" charset="0"/>
              </a:rPr>
              <a:t>ĐỊA LÝ :</a:t>
            </a:r>
          </a:p>
        </p:txBody>
      </p:sp>
      <p:sp>
        <p:nvSpPr>
          <p:cNvPr id="10433" name="Text Box 193"/>
          <p:cNvSpPr txBox="1">
            <a:spLocks noChangeArrowheads="1"/>
          </p:cNvSpPr>
          <p:nvPr/>
        </p:nvSpPr>
        <p:spPr bwMode="auto">
          <a:xfrm>
            <a:off x="3000364" y="1142984"/>
            <a:ext cx="360045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200" b="1" dirty="0">
                <a:solidFill>
                  <a:srgbClr val="FF3300"/>
                </a:solidFill>
                <a:latin typeface="Tahoma" pitchFamily="34" charset="0"/>
              </a:rPr>
              <a:t>NÔNG NGHIỆP </a:t>
            </a:r>
          </a:p>
        </p:txBody>
      </p:sp>
      <p:sp>
        <p:nvSpPr>
          <p:cNvPr id="10446" name="Text Box 206"/>
          <p:cNvSpPr txBox="1">
            <a:spLocks noChangeArrowheads="1"/>
          </p:cNvSpPr>
          <p:nvPr/>
        </p:nvSpPr>
        <p:spPr bwMode="auto">
          <a:xfrm>
            <a:off x="357158" y="1643050"/>
            <a:ext cx="3960813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>
                <a:solidFill>
                  <a:srgbClr val="0000FF"/>
                </a:solidFill>
                <a:latin typeface="Tahoma" pitchFamily="34" charset="0"/>
              </a:rPr>
              <a:t>1. Ngành trồng trọt:</a:t>
            </a:r>
          </a:p>
        </p:txBody>
      </p:sp>
      <p:pic>
        <p:nvPicPr>
          <p:cNvPr id="10452" name="Picture 212" descr="Luoc_do_nong_nghiep_Viet_Nam"/>
          <p:cNvPicPr>
            <a:picLocks noChangeAspect="1" noChangeArrowheads="1"/>
          </p:cNvPicPr>
          <p:nvPr/>
        </p:nvPicPr>
        <p:blipFill>
          <a:blip r:embed="rId2">
            <a:lum bright="-18000" contrast="24000"/>
          </a:blip>
          <a:srcRect/>
          <a:stretch>
            <a:fillRect/>
          </a:stretch>
        </p:blipFill>
        <p:spPr bwMode="auto">
          <a:xfrm>
            <a:off x="4495800" y="1773238"/>
            <a:ext cx="4397375" cy="4824412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</p:spPr>
      </p:pic>
      <p:sp>
        <p:nvSpPr>
          <p:cNvPr id="10453" name="Text Box 213"/>
          <p:cNvSpPr txBox="1">
            <a:spLocks noChangeArrowheads="1"/>
          </p:cNvSpPr>
          <p:nvPr/>
        </p:nvSpPr>
        <p:spPr bwMode="auto">
          <a:xfrm>
            <a:off x="5076825" y="6511925"/>
            <a:ext cx="331152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latin typeface="Tahoma" pitchFamily="34" charset="0"/>
              </a:rPr>
              <a:t>Hình 1: Lược đồ nông nghiệp</a:t>
            </a:r>
          </a:p>
        </p:txBody>
      </p:sp>
      <p:sp>
        <p:nvSpPr>
          <p:cNvPr id="10454" name="Text Box 214"/>
          <p:cNvSpPr txBox="1">
            <a:spLocks noChangeArrowheads="1"/>
          </p:cNvSpPr>
          <p:nvPr/>
        </p:nvSpPr>
        <p:spPr bwMode="auto">
          <a:xfrm>
            <a:off x="323850" y="3357563"/>
            <a:ext cx="4105275" cy="915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latin typeface="Tahoma" pitchFamily="34" charset="0"/>
              </a:rPr>
              <a:t>-Nhìn trên lược đồ em thấy số kí hiệu của cây trồng chiếm nhiều hơn hay số ký hiệu con vật chiếm nhiều hơn ?</a:t>
            </a:r>
          </a:p>
        </p:txBody>
      </p:sp>
      <p:sp>
        <p:nvSpPr>
          <p:cNvPr id="10455" name="Text Box 215"/>
          <p:cNvSpPr txBox="1">
            <a:spLocks noChangeArrowheads="1"/>
          </p:cNvSpPr>
          <p:nvPr/>
        </p:nvSpPr>
        <p:spPr bwMode="auto">
          <a:xfrm>
            <a:off x="250825" y="5013325"/>
            <a:ext cx="4105275" cy="91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latin typeface="Tahoma" pitchFamily="34" charset="0"/>
              </a:rPr>
              <a:t>-Từ đó em rút ra điều gì về vai trò của ngành trồng trọt trong sản xuất nông nghiệp  ?</a:t>
            </a:r>
          </a:p>
        </p:txBody>
      </p:sp>
      <p:sp>
        <p:nvSpPr>
          <p:cNvPr id="10456" name="Text Box 216"/>
          <p:cNvSpPr txBox="1">
            <a:spLocks noChangeArrowheads="1"/>
          </p:cNvSpPr>
          <p:nvPr/>
        </p:nvSpPr>
        <p:spPr bwMode="auto">
          <a:xfrm>
            <a:off x="395288" y="2060575"/>
            <a:ext cx="3960812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latin typeface="Tahoma" pitchFamily="34" charset="0"/>
              </a:rPr>
              <a:t>-Quan sát lược đồ hình 1,em hãy nêu tên và tác dụng của lược đồ? </a:t>
            </a:r>
          </a:p>
        </p:txBody>
      </p:sp>
      <p:sp>
        <p:nvSpPr>
          <p:cNvPr id="10460" name="Text Box 220"/>
          <p:cNvSpPr txBox="1">
            <a:spLocks noChangeArrowheads="1"/>
          </p:cNvSpPr>
          <p:nvPr/>
        </p:nvSpPr>
        <p:spPr bwMode="auto">
          <a:xfrm>
            <a:off x="395288" y="2565400"/>
            <a:ext cx="3960812" cy="91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latin typeface="Tahoma" pitchFamily="34" charset="0"/>
              </a:rPr>
              <a:t>-Lược đồ nông nghiệp Việt Nam giúp ta nhận xét về đặc điểm của ngành nông nghiệp . </a:t>
            </a:r>
          </a:p>
        </p:txBody>
      </p:sp>
      <p:sp>
        <p:nvSpPr>
          <p:cNvPr id="10461" name="Text Box 221"/>
          <p:cNvSpPr txBox="1">
            <a:spLocks noChangeArrowheads="1"/>
          </p:cNvSpPr>
          <p:nvPr/>
        </p:nvSpPr>
        <p:spPr bwMode="auto">
          <a:xfrm>
            <a:off x="323850" y="4149725"/>
            <a:ext cx="4105275" cy="91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latin typeface="Tahoma" pitchFamily="34" charset="0"/>
              </a:rPr>
              <a:t>- Nhìn trên lược đồ ta thấy kí hiệu cây trồng có số lượng nhiều hơn kí hiệu con vật 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4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4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04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4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4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104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104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104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4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04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1" dur="1000"/>
                                        <p:tgtEl>
                                          <p:spTgt spid="104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3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5" dur="500"/>
                                        <p:tgtEl>
                                          <p:spTgt spid="104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/>
                                        <p:tgtEl>
                                          <p:spTgt spid="104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7" dur="500"/>
                                        <p:tgtEl>
                                          <p:spTgt spid="104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4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04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04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5" dur="1000"/>
                                        <p:tgtEl>
                                          <p:spTgt spid="104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53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9" dur="500"/>
                                        <p:tgtEl>
                                          <p:spTgt spid="104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/>
                                        <p:tgtEl>
                                          <p:spTgt spid="104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104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04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04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9" dur="1000"/>
                                        <p:tgtEl>
                                          <p:spTgt spid="104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42" presetClass="path" presetSubtype="0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7 -1.38728E-6 L -0.00382 -0.11907 " pathEditMode="relative" rAng="0" ptsTypes="AA">
                                      <p:cBhvr>
                                        <p:cTn id="61" dur="2000" fill="hold"/>
                                        <p:tgtEl>
                                          <p:spTgt spid="1045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" y="-6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53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5" dur="500"/>
                                        <p:tgtEl>
                                          <p:spTgt spid="104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/>
                                        <p:tgtEl>
                                          <p:spTgt spid="104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7" dur="500"/>
                                        <p:tgtEl>
                                          <p:spTgt spid="104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4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04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104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75" dur="1000"/>
                                        <p:tgtEl>
                                          <p:spTgt spid="104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42" presetClass="path" presetSubtype="0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7 -1.38728E-6 L -0.00382 -0.11907 " pathEditMode="relative" rAng="0" ptsTypes="AA">
                                      <p:cBhvr>
                                        <p:cTn id="77" dur="2000" fill="hold"/>
                                        <p:tgtEl>
                                          <p:spTgt spid="1046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" y="-6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53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1" dur="500"/>
                                        <p:tgtEl>
                                          <p:spTgt spid="104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/>
                                        <p:tgtEl>
                                          <p:spTgt spid="104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3" dur="500"/>
                                        <p:tgtEl>
                                          <p:spTgt spid="104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104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104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1" dur="1000"/>
                                        <p:tgtEl>
                                          <p:spTgt spid="104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64" presetClass="path" presetSubtype="0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7 -2.19653E-6 L -0.00382 -0.26589 " pathEditMode="relative" rAng="0" ptsTypes="AA">
                                      <p:cBhvr>
                                        <p:cTn id="93" dur="2000" fill="hold"/>
                                        <p:tgtEl>
                                          <p:spTgt spid="1045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" y="-13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53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7" dur="500"/>
                                        <p:tgtEl>
                                          <p:spTgt spid="104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/>
                                        <p:tgtEl>
                                          <p:spTgt spid="104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9" dur="500"/>
                                        <p:tgtEl>
                                          <p:spTgt spid="104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4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33" grpId="0"/>
      <p:bldP spid="10446" grpId="0"/>
      <p:bldP spid="10453" grpId="0"/>
      <p:bldP spid="10454" grpId="0"/>
      <p:bldP spid="10454" grpId="1"/>
      <p:bldP spid="10454" grpId="2"/>
      <p:bldP spid="10455" grpId="0"/>
      <p:bldP spid="10455" grpId="1"/>
      <p:bldP spid="10455" grpId="2"/>
      <p:bldP spid="10456" grpId="0"/>
      <p:bldP spid="10456" grpId="1"/>
      <p:bldP spid="10460" grpId="0"/>
      <p:bldP spid="10460" grpId="1"/>
      <p:bldP spid="10461" grpId="0"/>
      <p:bldP spid="10461" grpId="1"/>
      <p:bldP spid="10461" grpId="2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61" name="Text Box 5"/>
          <p:cNvSpPr txBox="1">
            <a:spLocks noChangeArrowheads="1"/>
          </p:cNvSpPr>
          <p:nvPr/>
        </p:nvSpPr>
        <p:spPr bwMode="auto">
          <a:xfrm>
            <a:off x="250825" y="1700213"/>
            <a:ext cx="3960813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>
                <a:solidFill>
                  <a:srgbClr val="0000FF"/>
                </a:solidFill>
                <a:latin typeface="Tahoma" pitchFamily="34" charset="0"/>
              </a:rPr>
              <a:t>1. Ngành trồng trọt:</a:t>
            </a:r>
          </a:p>
        </p:txBody>
      </p:sp>
      <p:pic>
        <p:nvPicPr>
          <p:cNvPr id="121862" name="Picture 6" descr="Luoc_do_nong_nghiep_Viet_Nam"/>
          <p:cNvPicPr>
            <a:picLocks noChangeAspect="1" noChangeArrowheads="1"/>
          </p:cNvPicPr>
          <p:nvPr/>
        </p:nvPicPr>
        <p:blipFill>
          <a:blip r:embed="rId4">
            <a:lum bright="-18000" contrast="24000"/>
          </a:blip>
          <a:srcRect/>
          <a:stretch>
            <a:fillRect/>
          </a:stretch>
        </p:blipFill>
        <p:spPr bwMode="auto">
          <a:xfrm>
            <a:off x="4495800" y="1773238"/>
            <a:ext cx="4397375" cy="4824412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</p:spPr>
      </p:pic>
      <p:sp>
        <p:nvSpPr>
          <p:cNvPr id="121863" name="Text Box 7"/>
          <p:cNvSpPr txBox="1">
            <a:spLocks noChangeArrowheads="1"/>
          </p:cNvSpPr>
          <p:nvPr/>
        </p:nvSpPr>
        <p:spPr bwMode="auto">
          <a:xfrm>
            <a:off x="5076825" y="6511925"/>
            <a:ext cx="331152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latin typeface="Tahoma" pitchFamily="34" charset="0"/>
              </a:rPr>
              <a:t>Hình 1: Lược đồ nông nghiệp</a:t>
            </a:r>
          </a:p>
        </p:txBody>
      </p:sp>
      <p:sp>
        <p:nvSpPr>
          <p:cNvPr id="121867" name="Text Box 11"/>
          <p:cNvSpPr txBox="1">
            <a:spLocks noChangeArrowheads="1"/>
          </p:cNvSpPr>
          <p:nvPr/>
        </p:nvSpPr>
        <p:spPr bwMode="auto">
          <a:xfrm>
            <a:off x="250825" y="3284538"/>
            <a:ext cx="4105275" cy="187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i="1" u="sng">
                <a:latin typeface="Tahoma" pitchFamily="34" charset="0"/>
              </a:rPr>
              <a:t>*Câu hỏi thảo luận :</a:t>
            </a:r>
          </a:p>
          <a:p>
            <a:pPr>
              <a:spcBef>
                <a:spcPct val="50000"/>
              </a:spcBef>
              <a:buFontTx/>
              <a:buChar char="-"/>
            </a:pPr>
            <a:r>
              <a:rPr lang="en-US">
                <a:latin typeface="Tahoma" pitchFamily="34" charset="0"/>
              </a:rPr>
              <a:t>Dựa vào hình 1,em hãy:</a:t>
            </a:r>
          </a:p>
          <a:p>
            <a:pPr>
              <a:spcBef>
                <a:spcPct val="50000"/>
              </a:spcBef>
            </a:pPr>
            <a:r>
              <a:rPr lang="en-US">
                <a:latin typeface="Tahoma" pitchFamily="34" charset="0"/>
              </a:rPr>
              <a:t>+Kể tên một số cây trồng ở nước ta  ?</a:t>
            </a:r>
          </a:p>
          <a:p>
            <a:pPr>
              <a:spcBef>
                <a:spcPct val="50000"/>
              </a:spcBef>
            </a:pPr>
            <a:r>
              <a:rPr lang="en-US">
                <a:latin typeface="Tahoma" pitchFamily="34" charset="0"/>
              </a:rPr>
              <a:t>+Cho biết loại cây nào được trồng nhiều hơn cả ?</a:t>
            </a:r>
          </a:p>
        </p:txBody>
      </p:sp>
      <p:pic>
        <p:nvPicPr>
          <p:cNvPr id="121868" name="Picture 12" descr="TLnhom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835150" y="5486400"/>
            <a:ext cx="2428875" cy="1371600"/>
          </a:xfrm>
          <a:prstGeom prst="rect">
            <a:avLst/>
          </a:prstGeom>
          <a:noFill/>
        </p:spPr>
      </p:pic>
      <p:sp>
        <p:nvSpPr>
          <p:cNvPr id="121869" name="Text Box 13"/>
          <p:cNvSpPr txBox="1">
            <a:spLocks noChangeArrowheads="1"/>
          </p:cNvSpPr>
          <p:nvPr/>
        </p:nvSpPr>
        <p:spPr bwMode="auto">
          <a:xfrm>
            <a:off x="179388" y="2133600"/>
            <a:ext cx="4105275" cy="91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latin typeface="Tahoma" pitchFamily="34" charset="0"/>
              </a:rPr>
              <a:t>-Trồng trọt là ngành sản xuất chính  trong  nông nghiệp .đóng góp tới ¾ giá trị sản xuất nông nghiệp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218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18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218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18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7" dur="500"/>
                                        <p:tgtEl>
                                          <p:spTgt spid="1218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18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3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" dur="500"/>
                                        <p:tgtEl>
                                          <p:spTgt spid="1218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/>
                                        <p:tgtEl>
                                          <p:spTgt spid="1218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1218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18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1867" grpId="0"/>
      <p:bldP spid="121867" grpId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48" name="Oval 40"/>
          <p:cNvSpPr>
            <a:spLocks noChangeArrowheads="1"/>
          </p:cNvSpPr>
          <p:nvPr/>
        </p:nvSpPr>
        <p:spPr bwMode="auto">
          <a:xfrm>
            <a:off x="3667125" y="2143125"/>
            <a:ext cx="606425" cy="657225"/>
          </a:xfrm>
          <a:prstGeom prst="ellipse">
            <a:avLst/>
          </a:prstGeom>
          <a:solidFill>
            <a:schemeClr val="bg1"/>
          </a:solidFill>
          <a:ln w="12700">
            <a:solidFill>
              <a:srgbClr val="FF0000"/>
            </a:solidFill>
            <a:prstDash val="dash"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19813" name="Text Box 5"/>
          <p:cNvSpPr txBox="1">
            <a:spLocks noChangeArrowheads="1"/>
          </p:cNvSpPr>
          <p:nvPr/>
        </p:nvSpPr>
        <p:spPr bwMode="auto">
          <a:xfrm>
            <a:off x="250825" y="1700213"/>
            <a:ext cx="3960813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>
                <a:solidFill>
                  <a:srgbClr val="0000FF"/>
                </a:solidFill>
                <a:latin typeface="Tahoma" pitchFamily="34" charset="0"/>
              </a:rPr>
              <a:t>1.Ngành trồng trọt:</a:t>
            </a:r>
          </a:p>
        </p:txBody>
      </p:sp>
      <p:pic>
        <p:nvPicPr>
          <p:cNvPr id="119814" name="Picture 6" descr="Luoc_do_nong_nghiep_Viet_Nam"/>
          <p:cNvPicPr>
            <a:picLocks noChangeAspect="1" noChangeArrowheads="1"/>
          </p:cNvPicPr>
          <p:nvPr/>
        </p:nvPicPr>
        <p:blipFill>
          <a:blip r:embed="rId2">
            <a:lum bright="-18000" contrast="24000"/>
          </a:blip>
          <a:srcRect/>
          <a:stretch>
            <a:fillRect/>
          </a:stretch>
        </p:blipFill>
        <p:spPr bwMode="auto">
          <a:xfrm>
            <a:off x="5148263" y="1773238"/>
            <a:ext cx="3816350" cy="4824412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</p:spPr>
      </p:pic>
      <p:sp>
        <p:nvSpPr>
          <p:cNvPr id="119815" name="Text Box 7"/>
          <p:cNvSpPr txBox="1">
            <a:spLocks noChangeArrowheads="1"/>
          </p:cNvSpPr>
          <p:nvPr/>
        </p:nvSpPr>
        <p:spPr bwMode="auto">
          <a:xfrm>
            <a:off x="5508625" y="6491288"/>
            <a:ext cx="331152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latin typeface="Tahoma" pitchFamily="34" charset="0"/>
              </a:rPr>
              <a:t>Hình 1: Lược đồ nông nghiệp</a:t>
            </a:r>
          </a:p>
        </p:txBody>
      </p:sp>
      <p:sp>
        <p:nvSpPr>
          <p:cNvPr id="119822" name="AutoShape 14"/>
          <p:cNvSpPr>
            <a:spLocks noChangeArrowheads="1"/>
          </p:cNvSpPr>
          <p:nvPr/>
        </p:nvSpPr>
        <p:spPr bwMode="auto">
          <a:xfrm>
            <a:off x="0" y="3500438"/>
            <a:ext cx="1931988" cy="661987"/>
          </a:xfrm>
          <a:prstGeom prst="roundRect">
            <a:avLst>
              <a:gd name="adj" fmla="val 16667"/>
            </a:avLst>
          </a:prstGeom>
          <a:solidFill>
            <a:srgbClr val="FFFFCC"/>
          </a:solidFill>
          <a:ln w="63500" cmpd="dbl">
            <a:solidFill>
              <a:srgbClr val="0066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2000">
                <a:solidFill>
                  <a:srgbClr val="660033"/>
                </a:solidFill>
                <a:latin typeface="Tahoma" pitchFamily="34" charset="0"/>
                <a:cs typeface="Arial" pitchFamily="34" charset="0"/>
              </a:rPr>
              <a:t>Cây trồng </a:t>
            </a:r>
          </a:p>
        </p:txBody>
      </p:sp>
      <p:sp>
        <p:nvSpPr>
          <p:cNvPr id="119824" name="Line 16"/>
          <p:cNvSpPr>
            <a:spLocks noChangeShapeType="1"/>
          </p:cNvSpPr>
          <p:nvPr/>
        </p:nvSpPr>
        <p:spPr bwMode="auto">
          <a:xfrm flipH="1" flipV="1">
            <a:off x="1042988" y="2636838"/>
            <a:ext cx="0" cy="792162"/>
          </a:xfrm>
          <a:prstGeom prst="line">
            <a:avLst/>
          </a:prstGeom>
          <a:noFill/>
          <a:ln w="66675" cmpd="dbl">
            <a:solidFill>
              <a:srgbClr val="000099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19825" name="Line 17"/>
          <p:cNvSpPr>
            <a:spLocks noChangeShapeType="1"/>
          </p:cNvSpPr>
          <p:nvPr/>
        </p:nvSpPr>
        <p:spPr bwMode="auto">
          <a:xfrm flipH="1">
            <a:off x="1042988" y="4149725"/>
            <a:ext cx="0" cy="1079500"/>
          </a:xfrm>
          <a:prstGeom prst="line">
            <a:avLst/>
          </a:prstGeom>
          <a:noFill/>
          <a:ln w="66675" cmpd="dbl">
            <a:solidFill>
              <a:srgbClr val="000099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19828" name="Line 20"/>
          <p:cNvSpPr>
            <a:spLocks noChangeShapeType="1"/>
          </p:cNvSpPr>
          <p:nvPr/>
        </p:nvSpPr>
        <p:spPr bwMode="auto">
          <a:xfrm>
            <a:off x="1042988" y="2636838"/>
            <a:ext cx="1295400" cy="0"/>
          </a:xfrm>
          <a:prstGeom prst="line">
            <a:avLst/>
          </a:prstGeom>
          <a:noFill/>
          <a:ln w="66675" cmpd="dbl">
            <a:solidFill>
              <a:srgbClr val="000099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19830" name="Line 22"/>
          <p:cNvSpPr>
            <a:spLocks noChangeShapeType="1"/>
          </p:cNvSpPr>
          <p:nvPr/>
        </p:nvSpPr>
        <p:spPr bwMode="auto">
          <a:xfrm>
            <a:off x="1042988" y="5229225"/>
            <a:ext cx="1368425" cy="0"/>
          </a:xfrm>
          <a:prstGeom prst="line">
            <a:avLst/>
          </a:prstGeom>
          <a:noFill/>
          <a:ln w="66675" cmpd="dbl">
            <a:solidFill>
              <a:srgbClr val="000099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19831" name="Line 23"/>
          <p:cNvSpPr>
            <a:spLocks noChangeShapeType="1"/>
          </p:cNvSpPr>
          <p:nvPr/>
        </p:nvSpPr>
        <p:spPr bwMode="auto">
          <a:xfrm>
            <a:off x="1979613" y="3860800"/>
            <a:ext cx="431800" cy="0"/>
          </a:xfrm>
          <a:prstGeom prst="line">
            <a:avLst/>
          </a:prstGeom>
          <a:noFill/>
          <a:ln w="66675" cmpd="dbl">
            <a:solidFill>
              <a:srgbClr val="000099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19841" name="AutoShape 33"/>
          <p:cNvSpPr>
            <a:spLocks noChangeArrowheads="1"/>
          </p:cNvSpPr>
          <p:nvPr/>
        </p:nvSpPr>
        <p:spPr bwMode="auto">
          <a:xfrm>
            <a:off x="2411413" y="2276475"/>
            <a:ext cx="1152525" cy="792163"/>
          </a:xfrm>
          <a:prstGeom prst="rightArrowCallout">
            <a:avLst>
              <a:gd name="adj1" fmla="val 25000"/>
              <a:gd name="adj2" fmla="val 25000"/>
              <a:gd name="adj3" fmla="val 24248"/>
              <a:gd name="adj4" fmla="val 6666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/>
              <a:t>Cây </a:t>
            </a:r>
          </a:p>
          <a:p>
            <a:pPr algn="ctr"/>
            <a:r>
              <a:rPr lang="en-US"/>
              <a:t>Lương </a:t>
            </a:r>
          </a:p>
          <a:p>
            <a:pPr algn="ctr"/>
            <a:r>
              <a:rPr lang="en-US"/>
              <a:t>Thực </a:t>
            </a:r>
          </a:p>
        </p:txBody>
      </p:sp>
      <p:sp>
        <p:nvSpPr>
          <p:cNvPr id="119843" name="AutoShape 35"/>
          <p:cNvSpPr>
            <a:spLocks noChangeArrowheads="1"/>
          </p:cNvSpPr>
          <p:nvPr/>
        </p:nvSpPr>
        <p:spPr bwMode="auto">
          <a:xfrm>
            <a:off x="2411413" y="3500438"/>
            <a:ext cx="1152525" cy="792162"/>
          </a:xfrm>
          <a:prstGeom prst="rightArrowCallout">
            <a:avLst>
              <a:gd name="adj1" fmla="val 25000"/>
              <a:gd name="adj2" fmla="val 25000"/>
              <a:gd name="adj3" fmla="val 24249"/>
              <a:gd name="adj4" fmla="val 6666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/>
              <a:t>Cây </a:t>
            </a:r>
          </a:p>
          <a:p>
            <a:pPr algn="ctr"/>
            <a:r>
              <a:rPr lang="en-US"/>
              <a:t>ăn </a:t>
            </a:r>
          </a:p>
          <a:p>
            <a:pPr algn="ctr"/>
            <a:r>
              <a:rPr lang="en-US"/>
              <a:t>quả</a:t>
            </a:r>
          </a:p>
        </p:txBody>
      </p:sp>
      <p:sp>
        <p:nvSpPr>
          <p:cNvPr id="119844" name="AutoShape 36"/>
          <p:cNvSpPr>
            <a:spLocks noChangeArrowheads="1"/>
          </p:cNvSpPr>
          <p:nvPr/>
        </p:nvSpPr>
        <p:spPr bwMode="auto">
          <a:xfrm>
            <a:off x="2411413" y="4868863"/>
            <a:ext cx="1152525" cy="792162"/>
          </a:xfrm>
          <a:prstGeom prst="rightArrowCallout">
            <a:avLst>
              <a:gd name="adj1" fmla="val 25000"/>
              <a:gd name="adj2" fmla="val 25000"/>
              <a:gd name="adj3" fmla="val 24249"/>
              <a:gd name="adj4" fmla="val 6666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/>
              <a:t>Cây </a:t>
            </a:r>
          </a:p>
          <a:p>
            <a:pPr algn="ctr"/>
            <a:r>
              <a:rPr lang="en-US"/>
              <a:t>công </a:t>
            </a:r>
          </a:p>
          <a:p>
            <a:pPr algn="ctr"/>
            <a:r>
              <a:rPr lang="en-US"/>
              <a:t>nghiệp </a:t>
            </a:r>
          </a:p>
        </p:txBody>
      </p:sp>
      <p:sp>
        <p:nvSpPr>
          <p:cNvPr id="119845" name="Text Box 37"/>
          <p:cNvSpPr txBox="1">
            <a:spLocks noChangeArrowheads="1"/>
          </p:cNvSpPr>
          <p:nvPr/>
        </p:nvSpPr>
        <p:spPr bwMode="auto">
          <a:xfrm>
            <a:off x="3563938" y="2276475"/>
            <a:ext cx="1512887" cy="779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-Lúa ,ngô,</a:t>
            </a:r>
          </a:p>
          <a:p>
            <a:pPr>
              <a:spcBef>
                <a:spcPct val="50000"/>
              </a:spcBef>
            </a:pPr>
            <a:r>
              <a:rPr lang="en-US"/>
              <a:t>khoai ,sắn…</a:t>
            </a:r>
          </a:p>
        </p:txBody>
      </p:sp>
      <p:sp>
        <p:nvSpPr>
          <p:cNvPr id="119846" name="Text Box 38"/>
          <p:cNvSpPr txBox="1">
            <a:spLocks noChangeArrowheads="1"/>
          </p:cNvSpPr>
          <p:nvPr/>
        </p:nvSpPr>
        <p:spPr bwMode="auto">
          <a:xfrm>
            <a:off x="3563938" y="3371850"/>
            <a:ext cx="1512887" cy="1192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-Cam,Chuối,</a:t>
            </a:r>
          </a:p>
          <a:p>
            <a:pPr>
              <a:spcBef>
                <a:spcPct val="50000"/>
              </a:spcBef>
            </a:pPr>
            <a:r>
              <a:rPr lang="en-US"/>
              <a:t>vải,dừa…</a:t>
            </a:r>
          </a:p>
          <a:p>
            <a:pPr>
              <a:spcBef>
                <a:spcPct val="50000"/>
              </a:spcBef>
            </a:pPr>
            <a:endParaRPr lang="en-US"/>
          </a:p>
        </p:txBody>
      </p:sp>
      <p:sp>
        <p:nvSpPr>
          <p:cNvPr id="119847" name="Text Box 39"/>
          <p:cNvSpPr txBox="1">
            <a:spLocks noChangeArrowheads="1"/>
          </p:cNvSpPr>
          <p:nvPr/>
        </p:nvSpPr>
        <p:spPr bwMode="auto">
          <a:xfrm>
            <a:off x="3563938" y="4652963"/>
            <a:ext cx="1584325" cy="1604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-Càfê,chè,</a:t>
            </a:r>
          </a:p>
          <a:p>
            <a:pPr>
              <a:spcBef>
                <a:spcPct val="50000"/>
              </a:spcBef>
            </a:pPr>
            <a:r>
              <a:rPr lang="en-US"/>
              <a:t>Cao su,mía ,</a:t>
            </a:r>
          </a:p>
          <a:p>
            <a:pPr>
              <a:spcBef>
                <a:spcPct val="50000"/>
              </a:spcBef>
            </a:pPr>
            <a:r>
              <a:rPr lang="en-US"/>
              <a:t>Hồ tiêu</a:t>
            </a:r>
          </a:p>
          <a:p>
            <a:pPr>
              <a:spcBef>
                <a:spcPct val="50000"/>
              </a:spcBef>
            </a:pP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198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1" dur="500"/>
                                        <p:tgtEl>
                                          <p:spTgt spid="1198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4" dur="500"/>
                                        <p:tgtEl>
                                          <p:spTgt spid="1198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8" dur="500"/>
                                        <p:tgtEl>
                                          <p:spTgt spid="1198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1" dur="500"/>
                                        <p:tgtEl>
                                          <p:spTgt spid="1198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4" dur="500"/>
                                        <p:tgtEl>
                                          <p:spTgt spid="1198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198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198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1" dur="1000"/>
                                        <p:tgtEl>
                                          <p:spTgt spid="1198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198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198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8" dur="1000"/>
                                        <p:tgtEl>
                                          <p:spTgt spid="1198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198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198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5" dur="1000"/>
                                        <p:tgtEl>
                                          <p:spTgt spid="1198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198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198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2" dur="1000"/>
                                        <p:tgtEl>
                                          <p:spTgt spid="1198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198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198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9" dur="1000"/>
                                        <p:tgtEl>
                                          <p:spTgt spid="1198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198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198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6" dur="1000"/>
                                        <p:tgtEl>
                                          <p:spTgt spid="1198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1" dur="500"/>
                                        <p:tgtEl>
                                          <p:spTgt spid="1198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8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73" dur="2000" fill="hold"/>
                                        <p:tgtEl>
                                          <p:spTgt spid="1198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9848" grpId="0" animBg="1"/>
      <p:bldP spid="119848" grpId="1" animBg="1"/>
      <p:bldP spid="119822" grpId="0" animBg="1"/>
      <p:bldP spid="119824" grpId="0" animBg="1"/>
      <p:bldP spid="119825" grpId="0" animBg="1"/>
      <p:bldP spid="119828" grpId="0" animBg="1"/>
      <p:bldP spid="119830" grpId="0" animBg="1"/>
      <p:bldP spid="119831" grpId="0" animBg="1"/>
      <p:bldP spid="119841" grpId="0" animBg="1"/>
      <p:bldP spid="119843" grpId="0" animBg="1"/>
      <p:bldP spid="119844" grpId="0" animBg="1"/>
      <p:bldP spid="119845" grpId="0"/>
      <p:bldP spid="119846" grpId="0"/>
      <p:bldP spid="119847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IOLETID" val="11323419"/>
  <p:tag name="VIOLETTITLE" val="ĐỊA LÝ NÔNG NGHIỆP TUẦN 10"/>
  <p:tag name="VIOLETLESSON" val="10"/>
  <p:tag name="VIOLETCATID" val="8048935"/>
  <p:tag name="VIOLETSUBJECT" val="Địa lý 5"/>
  <p:tag name="VIOLETAUTHORID" val="380579"/>
  <p:tag name="VIOLETAUTHORNAME" val="Nguyễn Văn Đức"/>
  <p:tag name="VIOLETAUTHORAVATAR" val="380579.jpg"/>
  <p:tag name="VIOLETAUTHORADDRESS" val="Trường Tiểu học vạn thắng 3 - khánh Hòa "/>
  <p:tag name="VIOLETDATE" val="2012-10-28 05:29:43"/>
  <p:tag name="VIOLETHIT" val="214"/>
  <p:tag name="VIOLETLIKE" val="0"/>
  <p:tag name="MMPROD_NEXTUNIQUEID" val="10012"/>
  <p:tag name="MMPROD_UIDATA" val="&lt;database version=&quot;7.0&quot;&gt;&lt;object type=&quot;1&quot; unique_id=&quot;10001&quot;&gt;&lt;object type=&quot;8&quot; unique_id=&quot;43156&quot;&gt;&lt;/object&gt;&lt;object type=&quot;2&quot; unique_id=&quot;43157&quot;&gt;&lt;object type=&quot;3&quot; unique_id=&quot;43158&quot;&gt;&lt;property id=&quot;20148&quot; value=&quot;5&quot;/&gt;&lt;property id=&quot;20300&quot; value=&quot;Slide 1&quot;/&gt;&lt;property id=&quot;20307&quot; value=&quot;335&quot;/&gt;&lt;/object&gt;&lt;object type=&quot;3&quot; unique_id=&quot;43159&quot;&gt;&lt;property id=&quot;20148&quot; value=&quot;5&quot;/&gt;&lt;property id=&quot;20300&quot; value=&quot;Slide 2&quot;/&gt;&lt;property id=&quot;20307&quot; value=&quot;258&quot;/&gt;&lt;/object&gt;&lt;object type=&quot;3&quot; unique_id=&quot;43160&quot;&gt;&lt;property id=&quot;20148&quot; value=&quot;5&quot;/&gt;&lt;property id=&quot;20300&quot; value=&quot;Slide 3&quot;/&gt;&lt;property id=&quot;20307&quot; value=&quot;322&quot;/&gt;&lt;/object&gt;&lt;object type=&quot;3&quot; unique_id=&quot;43161&quot;&gt;&lt;property id=&quot;20148&quot; value=&quot;5&quot;/&gt;&lt;property id=&quot;20300&quot; value=&quot;Slide 4&quot;/&gt;&lt;property id=&quot;20307&quot; value=&quot;323&quot;/&gt;&lt;/object&gt;&lt;object type=&quot;3&quot; unique_id=&quot;43162&quot;&gt;&lt;property id=&quot;20148&quot; value=&quot;5&quot;/&gt;&lt;property id=&quot;20300&quot; value=&quot;Slide 5&quot;/&gt;&lt;property id=&quot;20307&quot; value=&quot;324&quot;/&gt;&lt;/object&gt;&lt;object type=&quot;3&quot; unique_id=&quot;43163&quot;&gt;&lt;property id=&quot;20148&quot; value=&quot;5&quot;/&gt;&lt;property id=&quot;20300&quot; value=&quot;Slide 6&quot;/&gt;&lt;property id=&quot;20307&quot; value=&quot;329&quot;/&gt;&lt;/object&gt;&lt;object type=&quot;3&quot; unique_id=&quot;43164&quot;&gt;&lt;property id=&quot;20148&quot; value=&quot;5&quot;/&gt;&lt;property id=&quot;20300&quot; value=&quot;Slide 7&quot;/&gt;&lt;property id=&quot;20307&quot; value=&quot;261&quot;/&gt;&lt;/object&gt;&lt;object type=&quot;3&quot; unique_id=&quot;43165&quot;&gt;&lt;property id=&quot;20148&quot; value=&quot;5&quot;/&gt;&lt;property id=&quot;20300&quot; value=&quot;Slide 8&quot;/&gt;&lt;property id=&quot;20307&quot; value=&quot;315&quot;/&gt;&lt;/object&gt;&lt;object type=&quot;3&quot; unique_id=&quot;43166&quot;&gt;&lt;property id=&quot;20148&quot; value=&quot;5&quot;/&gt;&lt;property id=&quot;20300&quot; value=&quot;Slide 9&quot;/&gt;&lt;property id=&quot;20307&quot; value=&quot;313&quot;/&gt;&lt;/object&gt;&lt;object type=&quot;3&quot; unique_id=&quot;43167&quot;&gt;&lt;property id=&quot;20148&quot; value=&quot;5&quot;/&gt;&lt;property id=&quot;20300&quot; value=&quot;Slide 10&quot;/&gt;&lt;property id=&quot;20307&quot; value=&quot;330&quot;/&gt;&lt;/object&gt;&lt;object type=&quot;3&quot; unique_id=&quot;43168&quot;&gt;&lt;property id=&quot;20148&quot; value=&quot;5&quot;/&gt;&lt;property id=&quot;20300&quot; value=&quot;Slide 11&quot;/&gt;&lt;property id=&quot;20307&quot; value=&quot;331&quot;/&gt;&lt;/object&gt;&lt;object type=&quot;3&quot; unique_id=&quot;43169&quot;&gt;&lt;property id=&quot;20148&quot; value=&quot;5&quot;/&gt;&lt;property id=&quot;20300&quot; value=&quot;Slide 12&quot;/&gt;&lt;property id=&quot;20307&quot; value=&quot;332&quot;/&gt;&lt;/object&gt;&lt;object type=&quot;3&quot; unique_id=&quot;43170&quot;&gt;&lt;property id=&quot;20148&quot; value=&quot;5&quot;/&gt;&lt;property id=&quot;20300&quot; value=&quot;Slide 13&quot;/&gt;&lt;property id=&quot;20307&quot; value=&quot;333&quot;/&gt;&lt;/object&gt;&lt;object type=&quot;3&quot; unique_id=&quot;43171&quot;&gt;&lt;property id=&quot;20148&quot; value=&quot;5&quot;/&gt;&lt;property id=&quot;20300&quot; value=&quot;Slide 14&quot;/&gt;&lt;property id=&quot;20307&quot; value=&quot;314&quot;/&gt;&lt;/object&gt;&lt;object type=&quot;3&quot; unique_id=&quot;43172&quot;&gt;&lt;property id=&quot;20148&quot; value=&quot;5&quot;/&gt;&lt;property id=&quot;20300&quot; value=&quot;Slide 15&quot;/&gt;&lt;property id=&quot;20307&quot; value=&quot;262&quot;/&gt;&lt;/object&gt;&lt;object type=&quot;3&quot; unique_id=&quot;43173&quot;&gt;&lt;property id=&quot;20148&quot; value=&quot;5&quot;/&gt;&lt;property id=&quot;20300&quot; value=&quot;Slide 16&quot;/&gt;&lt;property id=&quot;20307&quot; value=&quot;263&quot;/&gt;&lt;/object&gt;&lt;object type=&quot;3&quot; unique_id=&quot;43174&quot;&gt;&lt;property id=&quot;20148&quot; value=&quot;5&quot;/&gt;&lt;property id=&quot;20300&quot; value=&quot;Slide 17&quot;/&gt;&lt;property id=&quot;20307&quot; value=&quot;316&quot;/&gt;&lt;/object&gt;&lt;object type=&quot;3&quot; unique_id=&quot;43175&quot;&gt;&lt;property id=&quot;20148&quot; value=&quot;5&quot;/&gt;&lt;property id=&quot;20300&quot; value=&quot;Slide 18&quot;/&gt;&lt;property id=&quot;20307&quot; value=&quot;317&quot;/&gt;&lt;/object&gt;&lt;object type=&quot;3&quot; unique_id=&quot;43176&quot;&gt;&lt;property id=&quot;20148&quot; value=&quot;5&quot;/&gt;&lt;property id=&quot;20300&quot; value=&quot;Slide 19&quot;/&gt;&lt;property id=&quot;20307&quot; value=&quot;318&quot;/&gt;&lt;/object&gt;&lt;object type=&quot;3&quot; unique_id=&quot;43177&quot;&gt;&lt;property id=&quot;20148&quot; value=&quot;5&quot;/&gt;&lt;property id=&quot;20300&quot; value=&quot;Slide 20&quot;/&gt;&lt;property id=&quot;20307&quot; value=&quot;334&quot;/&gt;&lt;/object&gt;&lt;object type=&quot;3&quot; unique_id=&quot;43178&quot;&gt;&lt;property id=&quot;20148&quot; value=&quot;5&quot;/&gt;&lt;property id=&quot;20300&quot; value=&quot;Slide 21&quot;/&gt;&lt;property id=&quot;20307&quot; value=&quot;321&quot;/&gt;&lt;/object&gt;&lt;object type=&quot;3&quot; unique_id=&quot;43179&quot;&gt;&lt;property id=&quot;20148&quot; value=&quot;5&quot;/&gt;&lt;property id=&quot;20300&quot; value=&quot;Slide 22&quot;/&gt;&lt;property id=&quot;20307&quot; value=&quot;319&quot;/&gt;&lt;/object&gt;&lt;object type=&quot;3&quot; unique_id=&quot;43180&quot;&gt;&lt;property id=&quot;20148&quot; value=&quot;5&quot;/&gt;&lt;property id=&quot;20300&quot; value=&quot;Slide 23&quot;/&gt;&lt;property id=&quot;20307&quot; value=&quot;320&quot;/&gt;&lt;/object&gt;&lt;/object&gt;&lt;/object&gt;&lt;/database&gt;"/>
  <p:tag name="SECTOMILLISECCONVERTED" val="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1232</TotalTime>
  <Words>1313</Words>
  <Application>Microsoft Office PowerPoint</Application>
  <PresentationFormat>On-screen Show (4:3)</PresentationFormat>
  <Paragraphs>313</Paragraphs>
  <Slides>23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34" baseType="lpstr">
      <vt:lpstr>Arial</vt:lpstr>
      <vt:lpstr>Wingdings</vt:lpstr>
      <vt:lpstr>Verdana</vt:lpstr>
      <vt:lpstr>Tahoma</vt:lpstr>
      <vt:lpstr>Times New Roman</vt:lpstr>
      <vt:lpstr>.VnArial NarrowH</vt:lpstr>
      <vt:lpstr>.VnBook-Antiqua</vt:lpstr>
      <vt:lpstr>Gulim</vt:lpstr>
      <vt:lpstr>Webdings</vt:lpstr>
      <vt:lpstr>.VnArial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</vt:vector>
  </TitlesOfParts>
  <Company>Van Thang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DUCPHUONG</dc:creator>
  <cp:lastModifiedBy>AutoBVT</cp:lastModifiedBy>
  <cp:revision>49</cp:revision>
  <dcterms:created xsi:type="dcterms:W3CDTF">2011-10-17T09:48:03Z</dcterms:created>
  <dcterms:modified xsi:type="dcterms:W3CDTF">2016-01-21T09:50:31Z</dcterms:modified>
</cp:coreProperties>
</file>